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FFFF"/>
    <a:srgbClr val="DAAC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0EC08-75DC-4AAA-853C-AA0E74633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E006AD-7F34-4A50-90A4-3B505B57A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0B9F4C-9589-445F-9D10-B162F175C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48C2D2-EDFB-4BFD-BCEF-C40599AE1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7A9221-52B8-4A24-8504-79F357B2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76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09AB9F-5683-4C43-AEF4-C0CCFD8E7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B238B5-6445-4A1D-B665-9A573CD4D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B33FF-DC37-42FF-BB11-BFC3AEC7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3EB9D0-2E52-4341-A169-16E6389A5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7BB6C8-775B-4B07-9C3D-2F785932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27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F0DB17-4A5D-4FE6-8640-387343554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BBC0C1-AB1F-4073-A2C0-103048518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43610F-0CD0-437B-829E-14FEEC245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7BD6AE-1E29-466B-B587-DE04178F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D43E95-923E-4EBC-9D2D-35FDE4B8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87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87B36-BB35-47B7-9893-32B6EFCB7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C9EB7D-8926-4C95-8510-0B77D5B85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690DE8-593A-4FA6-9E8A-9DCAEC949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5DE833-B513-414E-943C-E11E7606F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CC313B-6331-478C-9624-CFEE3017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48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E985B-EE7D-48C0-BE90-68BD3962B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A1B96A-54E3-4CA8-88B2-7E323E467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DAB50F-17B1-48EA-B39C-616280C3F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D0844D-EF10-4497-860B-A02B947B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929E02-1573-462B-BCFE-853AAF10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03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09FE7-F216-4B19-AF34-12D088E4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10E277-58D8-486D-97CE-F2C108B5A8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9576DD-D3ED-4FC4-AE49-5487DFD46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5534C1-7786-4E5C-BA7E-FEC481FA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D96616-75FE-40A9-A70D-195DF0C4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A51002-50D8-4783-B8F6-C7E41D10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0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A1789-358E-490A-963D-097285A04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9F8474-6B10-41CA-A44D-2D3A6427E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C600BB-D3EE-4CFB-92FC-FBB05CA0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DCFB43B-2F0A-4745-9A28-A45114280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0D4FB7B-7E0C-49DD-AA84-F2DAE3C68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7EF7EE-0CB6-437B-9766-92E7D698B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D15917-13C5-4AC8-8D1F-E404AD719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EFAEEB2-31FE-4B38-B7F2-F853008E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2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4614A-3208-4666-8EC3-D7F1A200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B5D414-31F2-4CA4-B892-1E93799C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724122-B3FD-42FE-8B42-AC0CFF53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8361679-D9D5-43F4-AABF-C1D24B5A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19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2BD2ADD-D4F9-4DC9-9ED0-E260717D6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19B2181-2FC7-418C-BFF7-AC4D4705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44FA68-AD6F-4F5A-B259-52CC7A52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45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46E11-B21F-4278-8C20-1A2A3AC1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05CEEB-FFF7-4796-A9F7-C5A627297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0DB936-B372-43D4-A1BE-C5EEAB74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C8BBA2-A7ED-45BF-8B31-F88A4037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A36772-DF7C-4491-B37A-84FB9E4D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D841C4-A09B-4868-850B-AA5D39E0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2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A7408-0343-4378-8FB0-A37CC69E4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412425A-71D9-4164-B92E-F17DC9385F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FEBEC6-282A-48DC-8E42-723D0D6A5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FA2348-68A4-4893-8702-D5670F7F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B239E7-4E26-4B3F-B59E-EC886C0F6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BCFAF-FD3D-462A-919E-BAC1FA66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76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150B9CD-E040-4828-ACC4-A4479FAC4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DDEED-06BC-4299-992E-BAA27A1BE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49F3E8-83FE-41A0-A31B-ECBC67473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8B626-F70D-49B9-AE9A-D3E5AB15FF5F}" type="datetimeFigureOut">
              <a:rPr lang="de-DE" smtClean="0"/>
              <a:t>26.01.2025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EF8F32-CCBA-462F-9C71-61068F715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48063C-7315-4C69-8F3D-DF90772BB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1336D-0A82-4072-8F34-25B8CE946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97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4D8E5-78AE-4F21-9D77-DB71F31AF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555609"/>
            <a:ext cx="9144000" cy="2387600"/>
          </a:xfrm>
        </p:spPr>
        <p:txBody>
          <a:bodyPr>
            <a:normAutofit/>
          </a:bodyPr>
          <a:lstStyle/>
          <a:p>
            <a:r>
              <a:rPr lang="de-DE" sz="80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KING DAVID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1E7F98-6D6E-4023-9CFF-31FA07702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2228" y="5766169"/>
            <a:ext cx="9144000" cy="1655762"/>
          </a:xfrm>
        </p:spPr>
        <p:txBody>
          <a:bodyPr>
            <a:normAutofit/>
          </a:bodyPr>
          <a:lstStyle/>
          <a:p>
            <a:r>
              <a:rPr lang="de-DE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The Story </a:t>
            </a:r>
            <a:r>
              <a:rPr lang="de-DE" sz="3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King -</a:t>
            </a:r>
          </a:p>
        </p:txBody>
      </p:sp>
      <p:pic>
        <p:nvPicPr>
          <p:cNvPr id="5" name="Grafik 4" descr="Ein Bild, das Dunkelheit, Pferd, Nacht, Kunst enthält.&#10;&#10;Automatisch generierte Beschreibung">
            <a:extLst>
              <a:ext uri="{FF2B5EF4-FFF2-40B4-BE49-F238E27FC236}">
                <a16:creationId xmlns:a16="http://schemas.microsoft.com/office/drawing/2014/main" id="{5FDA77D7-4944-78D2-9504-3493227C5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739" y="176864"/>
            <a:ext cx="5136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70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DAVID`S VICTORY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…and so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killed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Goliath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through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power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The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Philistines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fled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from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battlefield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Israel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pursued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This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how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brought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Victory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Israel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Israel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NEW HOPE.  </a:t>
            </a:r>
          </a:p>
        </p:txBody>
      </p:sp>
    </p:spTree>
    <p:extLst>
      <p:ext uri="{BB962C8B-B14F-4D97-AF65-F5344CB8AC3E}">
        <p14:creationId xmlns:p14="http://schemas.microsoft.com/office/powerpoint/2010/main" val="1549597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GOD`S FAVOUR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following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years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evolved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great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warrior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military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leader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God´sfFavour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upon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454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JEWISH FESTIVITIES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Israelites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loved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David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began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celebrate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“Saul has struck down his thousands, and David his ten thousands.”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They sang to one another in the streets. But King Saul was very angry, and a spirit of jealousy came over him.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 </a:t>
            </a:r>
          </a:p>
          <a:p>
            <a:pPr marL="0" indent="0">
              <a:buNone/>
            </a:pPr>
            <a:r>
              <a:rPr lang="de-DE" i="1" dirty="0">
                <a:solidFill>
                  <a:srgbClr val="DAAC58"/>
                </a:solidFill>
                <a:latin typeface="Footlight MT Light" panose="0204060206030A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633988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SAUL PURSUED DAVID - 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And Saul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tried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kill David and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flee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from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Saul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pursued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several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years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but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unsuccesful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favour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many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people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helped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hide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from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Saul. </a:t>
            </a:r>
          </a:p>
        </p:txBody>
      </p:sp>
    </p:spTree>
    <p:extLst>
      <p:ext uri="{BB962C8B-B14F-4D97-AF65-F5344CB8AC3E}">
        <p14:creationId xmlns:p14="http://schemas.microsoft.com/office/powerpoint/2010/main" val="334776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SAUL DIED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After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some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time,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Israelites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were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at war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Philistines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again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God`s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favour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not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Israel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many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lost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their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lives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Israel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lost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war,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were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forced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flee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In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final battle Saul,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King,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killed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himself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so Israel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left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without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King. </a:t>
            </a:r>
          </a:p>
        </p:txBody>
      </p:sp>
    </p:spTree>
    <p:extLst>
      <p:ext uri="{BB962C8B-B14F-4D97-AF65-F5344CB8AC3E}">
        <p14:creationId xmlns:p14="http://schemas.microsoft.com/office/powerpoint/2010/main" val="3766183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DAVID CROWNED KING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This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when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after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long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time, David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crowned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King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promised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little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boy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34342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A KING WHO PLEASED GOD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…and David was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King. He was a King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who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pleased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who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loved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people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</a:p>
          <a:p>
            <a:pPr marL="0" indent="0">
              <a:buNone/>
            </a:pP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God´s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favour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upon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blessed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abundantly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763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BATHSHEBA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one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day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David was 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roof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palace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looked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over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city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roof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house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saw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beautiful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young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woman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desired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her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asked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servants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who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was.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girl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called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Bathsheba and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married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man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called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Uria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sent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messenger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her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bring her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palace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32234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DAVID´S SINS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…and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slept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her. But Bathsheba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pregnant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so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tried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hide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it.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tried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many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things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nothing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worked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And so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desperately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decided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that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Uria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must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die.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sent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Uria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war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ordered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that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other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warriors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retire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battle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let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Uria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die.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And so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sinned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several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times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against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righteous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so David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punished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married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Bathsheba 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their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first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child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died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04491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GRACE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…but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also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merciful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loves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forgive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David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regretted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what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done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God´s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grace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came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upon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forgave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David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favour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upon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again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652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A LITTLE SHEPHERD BOY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Around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1000 BC, David,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little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shepherd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boy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sheep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fields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</a:p>
          <a:p>
            <a:pPr marL="0" indent="0">
              <a:buNone/>
            </a:pP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Meanwhile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Samuel,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prophet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gets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order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Bethlehemite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Jesse.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chosen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new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King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among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sons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current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king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Saul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lost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favor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4209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A MAN OF GOD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Many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other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things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happened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David in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life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experienced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many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ways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David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called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man after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heart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although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he also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done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things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merciful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blessed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„The Lord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is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gracious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and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full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compassion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; slow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anger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and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great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mercy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“ –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David in Psalm 145, 8</a:t>
            </a:r>
            <a:endParaRPr lang="de-DE" i="1" dirty="0">
              <a:solidFill>
                <a:schemeClr val="accent4">
                  <a:lumMod val="60000"/>
                  <a:lumOff val="40000"/>
                </a:schemeClr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DAAC58"/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DAAC58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402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B8846-0B0A-BA30-9A16-8D09B4B86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229FCE99-3BC4-CF24-96BF-BF77D6F9C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38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DE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KING DAVID</a:t>
            </a:r>
            <a:endParaRPr lang="de-DE" sz="6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714503-1F87-31F3-8904-AFE5254E7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847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11096-B4D8-B937-29A6-A20E34DCA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F354B2B-733B-C9C2-FA6C-9B599E3E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38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DE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KING DAVID</a:t>
            </a:r>
            <a:endParaRPr lang="de-DE" sz="6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5ADD0356-657A-7B43-D08D-4A903F646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557" y="3708627"/>
            <a:ext cx="3820886" cy="2051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Now</a:t>
            </a:r>
            <a:r>
              <a:rPr lang="de-DE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sz="3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available</a:t>
            </a:r>
            <a:r>
              <a:rPr lang="de-DE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on: 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www.musictoaid.com</a:t>
            </a:r>
          </a:p>
          <a:p>
            <a:pPr marL="0" indent="0">
              <a:buNone/>
            </a:pPr>
            <a:endParaRPr lang="de-DE" dirty="0">
              <a:solidFill>
                <a:srgbClr val="DAAC58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6C8D4-E07F-E562-8A57-48DD9D8BD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CCB348-B4D9-C8C2-1484-F0BCE0445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A LITTLE SHEPHERD BOY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0EF9AD-50AD-9D96-8064-EDB494699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Samuel did what the Lord commanded and came to Bethlehem.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There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Jesse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showed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seven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stronger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older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sons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Lord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not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chosen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one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But Jesse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another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son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David,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little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shepherd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boy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He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one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Lord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chosen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because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Lord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looks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heart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not 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outward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appearance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325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GODS FAVOR: DAVID THE ANOINTED KING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1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Then Samuel took the horn of oil and anointed David in the midst of his brothers. And the Spirit of the Lord rushed upon David from that day forward.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01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KING SAUL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King Saul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lost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favor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harmful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spirit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Lord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came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over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Saul.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searched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musician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calm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so David,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brilliant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musician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came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Saul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entered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service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Saul loved David greatly, and he became his armor-bearer. And whenever the harmful spirit from God was upon Saul, David took the lyre and played it with his hand.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00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WAR AGAINST THE PHILISTINES - 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Philistines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gathered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their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armies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battle, and Saul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Israel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drew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up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line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battle.  The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Philistines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were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one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side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mountain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and Israel was on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other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side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valley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between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0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GOLIATH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there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came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out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champion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from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Philistines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named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Goliath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Gath. His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height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was 2.8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meters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he was well-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armed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For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40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days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,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mocked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Israel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their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God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shouted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: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„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Choose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 man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yours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send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down </a:t>
            </a:r>
            <a:r>
              <a:rPr lang="de-DE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me.</a:t>
            </a: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If he is able to fight with me and kill me, then we will be your servants. But if I prevail against him and kill him, then you shall be our servants and serve us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.”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5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DAVID TRUSTED IN GOD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089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David, still a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young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man,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came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battle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lines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to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look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after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brothers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when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heard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shout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Goliath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said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“For who is this Philistine, that he should defy the armies of the living God?”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And then he said: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“The Lord who delivered me from the paw of the lion and from the paw of the bear will deliver me out of the hand of this Philistine.”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And he went to fight Goliath.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70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456-A8F8-4A1F-B947-C8174C41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- BATTLE SHOWDOWN -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82588-3B5D-4025-9064-68C0AAB3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0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David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only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armed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sling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and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shepherd`s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staff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but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the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Lord was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with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him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. And so he </a:t>
            </a:r>
            <a:r>
              <a:rPr lang="de-DE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approached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 Goliath. 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Footlight MT Light" panose="0204060206030A020304" pitchFamily="18" charset="0"/>
              </a:rPr>
              <a:t>And David put his hand in his bag, took out a stone and slung it, striking the Philistine on his forehead. The stone sank into his forehead, and he fell face down to the ground.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91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1187</Words>
  <Application>Microsoft Office PowerPoint</Application>
  <PresentationFormat>Breitbild</PresentationFormat>
  <Paragraphs>65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Footlight MT Light</vt:lpstr>
      <vt:lpstr>Office</vt:lpstr>
      <vt:lpstr>KING DAVID</vt:lpstr>
      <vt:lpstr>- A LITTLE SHEPHERD BOY -</vt:lpstr>
      <vt:lpstr>- A LITTLE SHEPHERD BOY -</vt:lpstr>
      <vt:lpstr>- GODS FAVOR: DAVID THE ANOINTED KING -</vt:lpstr>
      <vt:lpstr>- KING SAUL -</vt:lpstr>
      <vt:lpstr>- WAR AGAINST THE PHILISTINES - </vt:lpstr>
      <vt:lpstr>- GOLIATH -</vt:lpstr>
      <vt:lpstr>- DAVID TRUSTED IN GOD -</vt:lpstr>
      <vt:lpstr>- BATTLE SHOWDOWN -</vt:lpstr>
      <vt:lpstr>- DAVID`S VICTORY -</vt:lpstr>
      <vt:lpstr>- GOD`S FAVOUR -</vt:lpstr>
      <vt:lpstr>- JEWISH FESTIVITIES -</vt:lpstr>
      <vt:lpstr>- SAUL PURSUED DAVID - </vt:lpstr>
      <vt:lpstr>- SAUL DIED -</vt:lpstr>
      <vt:lpstr>- DAVID CROWNED KING -</vt:lpstr>
      <vt:lpstr>- A KING WHO PLEASED GOD -</vt:lpstr>
      <vt:lpstr>- BATHSHEBA -</vt:lpstr>
      <vt:lpstr>- DAVID´S SINS -</vt:lpstr>
      <vt:lpstr>- GRACE -</vt:lpstr>
      <vt:lpstr>- A MAN OF GOD -</vt:lpstr>
      <vt:lpstr>KING DAVID</vt:lpstr>
      <vt:lpstr>KING DAVID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 DAVID</dc:title>
  <dc:creator>Philipp Kaiser</dc:creator>
  <cp:lastModifiedBy>Kaiser, Philipp</cp:lastModifiedBy>
  <cp:revision>77</cp:revision>
  <dcterms:created xsi:type="dcterms:W3CDTF">2020-09-08T16:56:06Z</dcterms:created>
  <dcterms:modified xsi:type="dcterms:W3CDTF">2025-01-26T16:14:55Z</dcterms:modified>
</cp:coreProperties>
</file>