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7A7A"/>
    <a:srgbClr val="FFFFFF"/>
    <a:srgbClr val="DAAC5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41"/>
    <p:restoredTop sz="94737"/>
  </p:normalViewPr>
  <p:slideViewPr>
    <p:cSldViewPr snapToGrid="0">
      <p:cViewPr varScale="1">
        <p:scale>
          <a:sx n="59" d="100"/>
          <a:sy n="59" d="100"/>
        </p:scale>
        <p:origin x="103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60EC08-75DC-4AAA-853C-AA0E7463300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81E006AD-7F34-4A50-90A4-3B505B57A6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B0B9F4C-9589-445F-9D10-B162F175C80B}"/>
              </a:ext>
            </a:extLst>
          </p:cNvPr>
          <p:cNvSpPr>
            <a:spLocks noGrp="1"/>
          </p:cNvSpPr>
          <p:nvPr>
            <p:ph type="dt" sz="half" idx="10"/>
          </p:nvPr>
        </p:nvSpPr>
        <p:spPr/>
        <p:txBody>
          <a:bodyPr/>
          <a:lstStyle/>
          <a:p>
            <a:fld id="{4C68B626-F70D-49B9-AE9A-D3E5AB15FF5F}" type="datetimeFigureOut">
              <a:rPr lang="de-DE" smtClean="0"/>
              <a:t>26.01.2025</a:t>
            </a:fld>
            <a:endParaRPr lang="de-DE"/>
          </a:p>
        </p:txBody>
      </p:sp>
      <p:sp>
        <p:nvSpPr>
          <p:cNvPr id="5" name="Fußzeilenplatzhalter 4">
            <a:extLst>
              <a:ext uri="{FF2B5EF4-FFF2-40B4-BE49-F238E27FC236}">
                <a16:creationId xmlns:a16="http://schemas.microsoft.com/office/drawing/2014/main" id="{9F48C2D2-EDFB-4BFD-BCEF-C40599AE1F5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67A9221-52B8-4A24-8504-79F357B29D6E}"/>
              </a:ext>
            </a:extLst>
          </p:cNvPr>
          <p:cNvSpPr>
            <a:spLocks noGrp="1"/>
          </p:cNvSpPr>
          <p:nvPr>
            <p:ph type="sldNum" sz="quarter" idx="12"/>
          </p:nvPr>
        </p:nvSpPr>
        <p:spPr/>
        <p:txBody>
          <a:bodyPr/>
          <a:lstStyle/>
          <a:p>
            <a:fld id="{38C1336D-0A82-4072-8F34-25B8CE9467E9}" type="slidenum">
              <a:rPr lang="de-DE" smtClean="0"/>
              <a:t>‹Nr.›</a:t>
            </a:fld>
            <a:endParaRPr lang="de-DE"/>
          </a:p>
        </p:txBody>
      </p:sp>
    </p:spTree>
    <p:extLst>
      <p:ext uri="{BB962C8B-B14F-4D97-AF65-F5344CB8AC3E}">
        <p14:creationId xmlns:p14="http://schemas.microsoft.com/office/powerpoint/2010/main" val="2141767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09AB9F-5683-4C43-AEF4-C0CCFD8E76E0}"/>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A2B238B5-6445-4A1D-B665-9A573CD4D93E}"/>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94B33FF-DC37-42FF-BB11-BFC3AEC7A209}"/>
              </a:ext>
            </a:extLst>
          </p:cNvPr>
          <p:cNvSpPr>
            <a:spLocks noGrp="1"/>
          </p:cNvSpPr>
          <p:nvPr>
            <p:ph type="dt" sz="half" idx="10"/>
          </p:nvPr>
        </p:nvSpPr>
        <p:spPr/>
        <p:txBody>
          <a:bodyPr/>
          <a:lstStyle/>
          <a:p>
            <a:fld id="{4C68B626-F70D-49B9-AE9A-D3E5AB15FF5F}" type="datetimeFigureOut">
              <a:rPr lang="de-DE" smtClean="0"/>
              <a:t>26.01.2025</a:t>
            </a:fld>
            <a:endParaRPr lang="de-DE"/>
          </a:p>
        </p:txBody>
      </p:sp>
      <p:sp>
        <p:nvSpPr>
          <p:cNvPr id="5" name="Fußzeilenplatzhalter 4">
            <a:extLst>
              <a:ext uri="{FF2B5EF4-FFF2-40B4-BE49-F238E27FC236}">
                <a16:creationId xmlns:a16="http://schemas.microsoft.com/office/drawing/2014/main" id="{B63EB9D0-2E52-4341-A169-16E6389A507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07BB6C8-775B-4B07-9C3D-2F785932F1C0}"/>
              </a:ext>
            </a:extLst>
          </p:cNvPr>
          <p:cNvSpPr>
            <a:spLocks noGrp="1"/>
          </p:cNvSpPr>
          <p:nvPr>
            <p:ph type="sldNum" sz="quarter" idx="12"/>
          </p:nvPr>
        </p:nvSpPr>
        <p:spPr/>
        <p:txBody>
          <a:bodyPr/>
          <a:lstStyle/>
          <a:p>
            <a:fld id="{38C1336D-0A82-4072-8F34-25B8CE9467E9}" type="slidenum">
              <a:rPr lang="de-DE" smtClean="0"/>
              <a:t>‹Nr.›</a:t>
            </a:fld>
            <a:endParaRPr lang="de-DE"/>
          </a:p>
        </p:txBody>
      </p:sp>
    </p:spTree>
    <p:extLst>
      <p:ext uri="{BB962C8B-B14F-4D97-AF65-F5344CB8AC3E}">
        <p14:creationId xmlns:p14="http://schemas.microsoft.com/office/powerpoint/2010/main" val="3580279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0F0DB17-4A5D-4FE6-8640-3873435544E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27BBC0C1-AB1F-4073-A2C0-103048518B7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543610F-0CD0-437B-829E-14FEEC2453E8}"/>
              </a:ext>
            </a:extLst>
          </p:cNvPr>
          <p:cNvSpPr>
            <a:spLocks noGrp="1"/>
          </p:cNvSpPr>
          <p:nvPr>
            <p:ph type="dt" sz="half" idx="10"/>
          </p:nvPr>
        </p:nvSpPr>
        <p:spPr/>
        <p:txBody>
          <a:bodyPr/>
          <a:lstStyle/>
          <a:p>
            <a:fld id="{4C68B626-F70D-49B9-AE9A-D3E5AB15FF5F}" type="datetimeFigureOut">
              <a:rPr lang="de-DE" smtClean="0"/>
              <a:t>26.01.2025</a:t>
            </a:fld>
            <a:endParaRPr lang="de-DE"/>
          </a:p>
        </p:txBody>
      </p:sp>
      <p:sp>
        <p:nvSpPr>
          <p:cNvPr id="5" name="Fußzeilenplatzhalter 4">
            <a:extLst>
              <a:ext uri="{FF2B5EF4-FFF2-40B4-BE49-F238E27FC236}">
                <a16:creationId xmlns:a16="http://schemas.microsoft.com/office/drawing/2014/main" id="{597BD6AE-1E29-466B-B587-DE04178FD15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0D43E95-923E-4EBC-9D2D-35FDE4B84A09}"/>
              </a:ext>
            </a:extLst>
          </p:cNvPr>
          <p:cNvSpPr>
            <a:spLocks noGrp="1"/>
          </p:cNvSpPr>
          <p:nvPr>
            <p:ph type="sldNum" sz="quarter" idx="12"/>
          </p:nvPr>
        </p:nvSpPr>
        <p:spPr/>
        <p:txBody>
          <a:bodyPr/>
          <a:lstStyle/>
          <a:p>
            <a:fld id="{38C1336D-0A82-4072-8F34-25B8CE9467E9}" type="slidenum">
              <a:rPr lang="de-DE" smtClean="0"/>
              <a:t>‹Nr.›</a:t>
            </a:fld>
            <a:endParaRPr lang="de-DE"/>
          </a:p>
        </p:txBody>
      </p:sp>
    </p:spTree>
    <p:extLst>
      <p:ext uri="{BB962C8B-B14F-4D97-AF65-F5344CB8AC3E}">
        <p14:creationId xmlns:p14="http://schemas.microsoft.com/office/powerpoint/2010/main" val="719877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687B36-BB35-47B7-9893-32B6EFCB7D3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4C9EB7D-8926-4C95-8510-0B77D5B8505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9690DE8-593A-4FA6-9E8A-9DCAEC949E55}"/>
              </a:ext>
            </a:extLst>
          </p:cNvPr>
          <p:cNvSpPr>
            <a:spLocks noGrp="1"/>
          </p:cNvSpPr>
          <p:nvPr>
            <p:ph type="dt" sz="half" idx="10"/>
          </p:nvPr>
        </p:nvSpPr>
        <p:spPr/>
        <p:txBody>
          <a:bodyPr/>
          <a:lstStyle/>
          <a:p>
            <a:fld id="{4C68B626-F70D-49B9-AE9A-D3E5AB15FF5F}" type="datetimeFigureOut">
              <a:rPr lang="de-DE" smtClean="0"/>
              <a:t>26.01.2025</a:t>
            </a:fld>
            <a:endParaRPr lang="de-DE"/>
          </a:p>
        </p:txBody>
      </p:sp>
      <p:sp>
        <p:nvSpPr>
          <p:cNvPr id="5" name="Fußzeilenplatzhalter 4">
            <a:extLst>
              <a:ext uri="{FF2B5EF4-FFF2-40B4-BE49-F238E27FC236}">
                <a16:creationId xmlns:a16="http://schemas.microsoft.com/office/drawing/2014/main" id="{F65DE833-B513-414E-943C-E11E7606F61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1CC313B-6331-478C-9624-CFEE301778DF}"/>
              </a:ext>
            </a:extLst>
          </p:cNvPr>
          <p:cNvSpPr>
            <a:spLocks noGrp="1"/>
          </p:cNvSpPr>
          <p:nvPr>
            <p:ph type="sldNum" sz="quarter" idx="12"/>
          </p:nvPr>
        </p:nvSpPr>
        <p:spPr/>
        <p:txBody>
          <a:bodyPr/>
          <a:lstStyle/>
          <a:p>
            <a:fld id="{38C1336D-0A82-4072-8F34-25B8CE9467E9}" type="slidenum">
              <a:rPr lang="de-DE" smtClean="0"/>
              <a:t>‹Nr.›</a:t>
            </a:fld>
            <a:endParaRPr lang="de-DE"/>
          </a:p>
        </p:txBody>
      </p:sp>
    </p:spTree>
    <p:extLst>
      <p:ext uri="{BB962C8B-B14F-4D97-AF65-F5344CB8AC3E}">
        <p14:creationId xmlns:p14="http://schemas.microsoft.com/office/powerpoint/2010/main" val="3385485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4E985B-EE7D-48C0-BE90-68BD3962B529}"/>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9A1B96A-54E3-4CA8-88B2-7E323E4673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C2DAB50F-17B1-48EA-B39C-616280C3F8CE}"/>
              </a:ext>
            </a:extLst>
          </p:cNvPr>
          <p:cNvSpPr>
            <a:spLocks noGrp="1"/>
          </p:cNvSpPr>
          <p:nvPr>
            <p:ph type="dt" sz="half" idx="10"/>
          </p:nvPr>
        </p:nvSpPr>
        <p:spPr/>
        <p:txBody>
          <a:bodyPr/>
          <a:lstStyle/>
          <a:p>
            <a:fld id="{4C68B626-F70D-49B9-AE9A-D3E5AB15FF5F}" type="datetimeFigureOut">
              <a:rPr lang="de-DE" smtClean="0"/>
              <a:t>26.01.2025</a:t>
            </a:fld>
            <a:endParaRPr lang="de-DE"/>
          </a:p>
        </p:txBody>
      </p:sp>
      <p:sp>
        <p:nvSpPr>
          <p:cNvPr id="5" name="Fußzeilenplatzhalter 4">
            <a:extLst>
              <a:ext uri="{FF2B5EF4-FFF2-40B4-BE49-F238E27FC236}">
                <a16:creationId xmlns:a16="http://schemas.microsoft.com/office/drawing/2014/main" id="{17D0844D-EF10-4497-860B-A02B947B690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0929E02-1573-462B-BCFE-853AAF10B6D9}"/>
              </a:ext>
            </a:extLst>
          </p:cNvPr>
          <p:cNvSpPr>
            <a:spLocks noGrp="1"/>
          </p:cNvSpPr>
          <p:nvPr>
            <p:ph type="sldNum" sz="quarter" idx="12"/>
          </p:nvPr>
        </p:nvSpPr>
        <p:spPr/>
        <p:txBody>
          <a:bodyPr/>
          <a:lstStyle/>
          <a:p>
            <a:fld id="{38C1336D-0A82-4072-8F34-25B8CE9467E9}" type="slidenum">
              <a:rPr lang="de-DE" smtClean="0"/>
              <a:t>‹Nr.›</a:t>
            </a:fld>
            <a:endParaRPr lang="de-DE"/>
          </a:p>
        </p:txBody>
      </p:sp>
    </p:spTree>
    <p:extLst>
      <p:ext uri="{BB962C8B-B14F-4D97-AF65-F5344CB8AC3E}">
        <p14:creationId xmlns:p14="http://schemas.microsoft.com/office/powerpoint/2010/main" val="3088036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109FE7-F216-4B19-AF34-12D088E4EF16}"/>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6210E277-58D8-486D-97CE-F2C108B5A892}"/>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A19576DD-D3ED-4FC4-AE49-5487DFD46D3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F5534C1-7786-4E5C-BA7E-FEC481FA2D79}"/>
              </a:ext>
            </a:extLst>
          </p:cNvPr>
          <p:cNvSpPr>
            <a:spLocks noGrp="1"/>
          </p:cNvSpPr>
          <p:nvPr>
            <p:ph type="dt" sz="half" idx="10"/>
          </p:nvPr>
        </p:nvSpPr>
        <p:spPr/>
        <p:txBody>
          <a:bodyPr/>
          <a:lstStyle/>
          <a:p>
            <a:fld id="{4C68B626-F70D-49B9-AE9A-D3E5AB15FF5F}" type="datetimeFigureOut">
              <a:rPr lang="de-DE" smtClean="0"/>
              <a:t>26.01.2025</a:t>
            </a:fld>
            <a:endParaRPr lang="de-DE"/>
          </a:p>
        </p:txBody>
      </p:sp>
      <p:sp>
        <p:nvSpPr>
          <p:cNvPr id="6" name="Fußzeilenplatzhalter 5">
            <a:extLst>
              <a:ext uri="{FF2B5EF4-FFF2-40B4-BE49-F238E27FC236}">
                <a16:creationId xmlns:a16="http://schemas.microsoft.com/office/drawing/2014/main" id="{BDD96616-75FE-40A9-A70D-195DF0C4F34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9A51002-50D8-4783-B8F6-C7E41D10E57C}"/>
              </a:ext>
            </a:extLst>
          </p:cNvPr>
          <p:cNvSpPr>
            <a:spLocks noGrp="1"/>
          </p:cNvSpPr>
          <p:nvPr>
            <p:ph type="sldNum" sz="quarter" idx="12"/>
          </p:nvPr>
        </p:nvSpPr>
        <p:spPr/>
        <p:txBody>
          <a:bodyPr/>
          <a:lstStyle/>
          <a:p>
            <a:fld id="{38C1336D-0A82-4072-8F34-25B8CE9467E9}" type="slidenum">
              <a:rPr lang="de-DE" smtClean="0"/>
              <a:t>‹Nr.›</a:t>
            </a:fld>
            <a:endParaRPr lang="de-DE"/>
          </a:p>
        </p:txBody>
      </p:sp>
    </p:spTree>
    <p:extLst>
      <p:ext uri="{BB962C8B-B14F-4D97-AF65-F5344CB8AC3E}">
        <p14:creationId xmlns:p14="http://schemas.microsoft.com/office/powerpoint/2010/main" val="3950005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1A1789-358E-490A-963D-097285A04E1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19F8474-6B10-41CA-A44D-2D3A6427E1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7CC600BB-D3EE-4CFB-92FC-FBB05CA02831}"/>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ADCFB43B-2F0A-4745-9A28-A451142807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40D4FB7B-7E0C-49DD-AA84-F2DAE3C68EAC}"/>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177EF7EE-0CB6-437B-9766-92E7D698B3EE}"/>
              </a:ext>
            </a:extLst>
          </p:cNvPr>
          <p:cNvSpPr>
            <a:spLocks noGrp="1"/>
          </p:cNvSpPr>
          <p:nvPr>
            <p:ph type="dt" sz="half" idx="10"/>
          </p:nvPr>
        </p:nvSpPr>
        <p:spPr/>
        <p:txBody>
          <a:bodyPr/>
          <a:lstStyle/>
          <a:p>
            <a:fld id="{4C68B626-F70D-49B9-AE9A-D3E5AB15FF5F}" type="datetimeFigureOut">
              <a:rPr lang="de-DE" smtClean="0"/>
              <a:t>26.01.2025</a:t>
            </a:fld>
            <a:endParaRPr lang="de-DE"/>
          </a:p>
        </p:txBody>
      </p:sp>
      <p:sp>
        <p:nvSpPr>
          <p:cNvPr id="8" name="Fußzeilenplatzhalter 7">
            <a:extLst>
              <a:ext uri="{FF2B5EF4-FFF2-40B4-BE49-F238E27FC236}">
                <a16:creationId xmlns:a16="http://schemas.microsoft.com/office/drawing/2014/main" id="{6DD15917-13C5-4AC8-8D1F-E404AD71958C}"/>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8EFAEEB2-31FE-4B38-B7F2-F853008E8840}"/>
              </a:ext>
            </a:extLst>
          </p:cNvPr>
          <p:cNvSpPr>
            <a:spLocks noGrp="1"/>
          </p:cNvSpPr>
          <p:nvPr>
            <p:ph type="sldNum" sz="quarter" idx="12"/>
          </p:nvPr>
        </p:nvSpPr>
        <p:spPr/>
        <p:txBody>
          <a:bodyPr/>
          <a:lstStyle/>
          <a:p>
            <a:fld id="{38C1336D-0A82-4072-8F34-25B8CE9467E9}" type="slidenum">
              <a:rPr lang="de-DE" smtClean="0"/>
              <a:t>‹Nr.›</a:t>
            </a:fld>
            <a:endParaRPr lang="de-DE"/>
          </a:p>
        </p:txBody>
      </p:sp>
    </p:spTree>
    <p:extLst>
      <p:ext uri="{BB962C8B-B14F-4D97-AF65-F5344CB8AC3E}">
        <p14:creationId xmlns:p14="http://schemas.microsoft.com/office/powerpoint/2010/main" val="151529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14614A-3208-4666-8EC3-D7F1A200708D}"/>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51B5D414-31F2-4CA4-B892-1E93799C1E38}"/>
              </a:ext>
            </a:extLst>
          </p:cNvPr>
          <p:cNvSpPr>
            <a:spLocks noGrp="1"/>
          </p:cNvSpPr>
          <p:nvPr>
            <p:ph type="dt" sz="half" idx="10"/>
          </p:nvPr>
        </p:nvSpPr>
        <p:spPr/>
        <p:txBody>
          <a:bodyPr/>
          <a:lstStyle/>
          <a:p>
            <a:fld id="{4C68B626-F70D-49B9-AE9A-D3E5AB15FF5F}" type="datetimeFigureOut">
              <a:rPr lang="de-DE" smtClean="0"/>
              <a:t>26.01.2025</a:t>
            </a:fld>
            <a:endParaRPr lang="de-DE"/>
          </a:p>
        </p:txBody>
      </p:sp>
      <p:sp>
        <p:nvSpPr>
          <p:cNvPr id="4" name="Fußzeilenplatzhalter 3">
            <a:extLst>
              <a:ext uri="{FF2B5EF4-FFF2-40B4-BE49-F238E27FC236}">
                <a16:creationId xmlns:a16="http://schemas.microsoft.com/office/drawing/2014/main" id="{AA724122-B3FD-42FE-8B42-AC0CFF5332B8}"/>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38361679-D9D5-43F4-AABF-C1D24B5A7A3F}"/>
              </a:ext>
            </a:extLst>
          </p:cNvPr>
          <p:cNvSpPr>
            <a:spLocks noGrp="1"/>
          </p:cNvSpPr>
          <p:nvPr>
            <p:ph type="sldNum" sz="quarter" idx="12"/>
          </p:nvPr>
        </p:nvSpPr>
        <p:spPr/>
        <p:txBody>
          <a:bodyPr/>
          <a:lstStyle/>
          <a:p>
            <a:fld id="{38C1336D-0A82-4072-8F34-25B8CE9467E9}" type="slidenum">
              <a:rPr lang="de-DE" smtClean="0"/>
              <a:t>‹Nr.›</a:t>
            </a:fld>
            <a:endParaRPr lang="de-DE"/>
          </a:p>
        </p:txBody>
      </p:sp>
    </p:spTree>
    <p:extLst>
      <p:ext uri="{BB962C8B-B14F-4D97-AF65-F5344CB8AC3E}">
        <p14:creationId xmlns:p14="http://schemas.microsoft.com/office/powerpoint/2010/main" val="787195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2BD2ADD-D4F9-4DC9-9ED0-E260717D62AE}"/>
              </a:ext>
            </a:extLst>
          </p:cNvPr>
          <p:cNvSpPr>
            <a:spLocks noGrp="1"/>
          </p:cNvSpPr>
          <p:nvPr>
            <p:ph type="dt" sz="half" idx="10"/>
          </p:nvPr>
        </p:nvSpPr>
        <p:spPr/>
        <p:txBody>
          <a:bodyPr/>
          <a:lstStyle/>
          <a:p>
            <a:fld id="{4C68B626-F70D-49B9-AE9A-D3E5AB15FF5F}" type="datetimeFigureOut">
              <a:rPr lang="de-DE" smtClean="0"/>
              <a:t>26.01.2025</a:t>
            </a:fld>
            <a:endParaRPr lang="de-DE"/>
          </a:p>
        </p:txBody>
      </p:sp>
      <p:sp>
        <p:nvSpPr>
          <p:cNvPr id="3" name="Fußzeilenplatzhalter 2">
            <a:extLst>
              <a:ext uri="{FF2B5EF4-FFF2-40B4-BE49-F238E27FC236}">
                <a16:creationId xmlns:a16="http://schemas.microsoft.com/office/drawing/2014/main" id="{119B2181-2FC7-418C-BFF7-AC4D4705DE3B}"/>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CF44FA68-AD6F-4F5A-B259-52CC7A5284EE}"/>
              </a:ext>
            </a:extLst>
          </p:cNvPr>
          <p:cNvSpPr>
            <a:spLocks noGrp="1"/>
          </p:cNvSpPr>
          <p:nvPr>
            <p:ph type="sldNum" sz="quarter" idx="12"/>
          </p:nvPr>
        </p:nvSpPr>
        <p:spPr/>
        <p:txBody>
          <a:bodyPr/>
          <a:lstStyle/>
          <a:p>
            <a:fld id="{38C1336D-0A82-4072-8F34-25B8CE9467E9}" type="slidenum">
              <a:rPr lang="de-DE" smtClean="0"/>
              <a:t>‹Nr.›</a:t>
            </a:fld>
            <a:endParaRPr lang="de-DE"/>
          </a:p>
        </p:txBody>
      </p:sp>
    </p:spTree>
    <p:extLst>
      <p:ext uri="{BB962C8B-B14F-4D97-AF65-F5344CB8AC3E}">
        <p14:creationId xmlns:p14="http://schemas.microsoft.com/office/powerpoint/2010/main" val="1433459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646E11-B21F-4278-8C20-1A2A3AC1C2E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1305CEEB-FFF7-4796-A9F7-C5A6272974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B00DB936-B372-43D4-A1BE-C5EEAB7490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3C8BBA2-A7ED-45BF-8B31-F88A4037B25A}"/>
              </a:ext>
            </a:extLst>
          </p:cNvPr>
          <p:cNvSpPr>
            <a:spLocks noGrp="1"/>
          </p:cNvSpPr>
          <p:nvPr>
            <p:ph type="dt" sz="half" idx="10"/>
          </p:nvPr>
        </p:nvSpPr>
        <p:spPr/>
        <p:txBody>
          <a:bodyPr/>
          <a:lstStyle/>
          <a:p>
            <a:fld id="{4C68B626-F70D-49B9-AE9A-D3E5AB15FF5F}" type="datetimeFigureOut">
              <a:rPr lang="de-DE" smtClean="0"/>
              <a:t>26.01.2025</a:t>
            </a:fld>
            <a:endParaRPr lang="de-DE"/>
          </a:p>
        </p:txBody>
      </p:sp>
      <p:sp>
        <p:nvSpPr>
          <p:cNvPr id="6" name="Fußzeilenplatzhalter 5">
            <a:extLst>
              <a:ext uri="{FF2B5EF4-FFF2-40B4-BE49-F238E27FC236}">
                <a16:creationId xmlns:a16="http://schemas.microsoft.com/office/drawing/2014/main" id="{EEA36772-DF7C-4491-B37A-84FB9E4D5E6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1D841C4-A09B-4868-850B-AA5D39E0611D}"/>
              </a:ext>
            </a:extLst>
          </p:cNvPr>
          <p:cNvSpPr>
            <a:spLocks noGrp="1"/>
          </p:cNvSpPr>
          <p:nvPr>
            <p:ph type="sldNum" sz="quarter" idx="12"/>
          </p:nvPr>
        </p:nvSpPr>
        <p:spPr/>
        <p:txBody>
          <a:bodyPr/>
          <a:lstStyle/>
          <a:p>
            <a:fld id="{38C1336D-0A82-4072-8F34-25B8CE9467E9}" type="slidenum">
              <a:rPr lang="de-DE" smtClean="0"/>
              <a:t>‹Nr.›</a:t>
            </a:fld>
            <a:endParaRPr lang="de-DE"/>
          </a:p>
        </p:txBody>
      </p:sp>
    </p:spTree>
    <p:extLst>
      <p:ext uri="{BB962C8B-B14F-4D97-AF65-F5344CB8AC3E}">
        <p14:creationId xmlns:p14="http://schemas.microsoft.com/office/powerpoint/2010/main" val="371126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DA7408-0343-4378-8FB0-A37CC69E451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0412425A-71D9-4164-B92E-F17DC9385F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2DFEBEC6-282A-48DC-8E42-723D0D6A57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AFA2348-68A4-4893-8702-D5670F7F5EFD}"/>
              </a:ext>
            </a:extLst>
          </p:cNvPr>
          <p:cNvSpPr>
            <a:spLocks noGrp="1"/>
          </p:cNvSpPr>
          <p:nvPr>
            <p:ph type="dt" sz="half" idx="10"/>
          </p:nvPr>
        </p:nvSpPr>
        <p:spPr/>
        <p:txBody>
          <a:bodyPr/>
          <a:lstStyle/>
          <a:p>
            <a:fld id="{4C68B626-F70D-49B9-AE9A-D3E5AB15FF5F}" type="datetimeFigureOut">
              <a:rPr lang="de-DE" smtClean="0"/>
              <a:t>26.01.2025</a:t>
            </a:fld>
            <a:endParaRPr lang="de-DE"/>
          </a:p>
        </p:txBody>
      </p:sp>
      <p:sp>
        <p:nvSpPr>
          <p:cNvPr id="6" name="Fußzeilenplatzhalter 5">
            <a:extLst>
              <a:ext uri="{FF2B5EF4-FFF2-40B4-BE49-F238E27FC236}">
                <a16:creationId xmlns:a16="http://schemas.microsoft.com/office/drawing/2014/main" id="{60B239E7-4E26-4B3F-B59E-EC886C0F651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42BCFAF-FD3D-462A-919E-BAC1FA662584}"/>
              </a:ext>
            </a:extLst>
          </p:cNvPr>
          <p:cNvSpPr>
            <a:spLocks noGrp="1"/>
          </p:cNvSpPr>
          <p:nvPr>
            <p:ph type="sldNum" sz="quarter" idx="12"/>
          </p:nvPr>
        </p:nvSpPr>
        <p:spPr/>
        <p:txBody>
          <a:bodyPr/>
          <a:lstStyle/>
          <a:p>
            <a:fld id="{38C1336D-0A82-4072-8F34-25B8CE9467E9}" type="slidenum">
              <a:rPr lang="de-DE" smtClean="0"/>
              <a:t>‹Nr.›</a:t>
            </a:fld>
            <a:endParaRPr lang="de-DE"/>
          </a:p>
        </p:txBody>
      </p:sp>
    </p:spTree>
    <p:extLst>
      <p:ext uri="{BB962C8B-B14F-4D97-AF65-F5344CB8AC3E}">
        <p14:creationId xmlns:p14="http://schemas.microsoft.com/office/powerpoint/2010/main" val="3612764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A7A7A"/>
        </a:solid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150B9CD-E040-4828-ACC4-A4479FAC4D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881DDEED-06BC-4299-992E-BAA27A1BE7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849F3E8-83FE-41A0-A31B-ECBC674733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68B626-F70D-49B9-AE9A-D3E5AB15FF5F}" type="datetimeFigureOut">
              <a:rPr lang="de-DE" smtClean="0"/>
              <a:t>26.01.2025</a:t>
            </a:fld>
            <a:endParaRPr lang="de-DE"/>
          </a:p>
        </p:txBody>
      </p:sp>
      <p:sp>
        <p:nvSpPr>
          <p:cNvPr id="5" name="Fußzeilenplatzhalter 4">
            <a:extLst>
              <a:ext uri="{FF2B5EF4-FFF2-40B4-BE49-F238E27FC236}">
                <a16:creationId xmlns:a16="http://schemas.microsoft.com/office/drawing/2014/main" id="{D9EF8F32-CCBA-462F-9C71-61068F7156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9B48063C-7315-4C69-8F3D-DF90772BB4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C1336D-0A82-4072-8F34-25B8CE9467E9}" type="slidenum">
              <a:rPr lang="de-DE" smtClean="0"/>
              <a:t>‹Nr.›</a:t>
            </a:fld>
            <a:endParaRPr lang="de-DE"/>
          </a:p>
        </p:txBody>
      </p:sp>
    </p:spTree>
    <p:extLst>
      <p:ext uri="{BB962C8B-B14F-4D97-AF65-F5344CB8AC3E}">
        <p14:creationId xmlns:p14="http://schemas.microsoft.com/office/powerpoint/2010/main" val="1666977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D4D8E5-78AE-4F21-9D77-DB71F31AFA0F}"/>
              </a:ext>
            </a:extLst>
          </p:cNvPr>
          <p:cNvSpPr>
            <a:spLocks noGrp="1"/>
          </p:cNvSpPr>
          <p:nvPr>
            <p:ph type="ctrTitle"/>
          </p:nvPr>
        </p:nvSpPr>
        <p:spPr>
          <a:xfrm>
            <a:off x="1524000" y="-555609"/>
            <a:ext cx="9144000" cy="2387600"/>
          </a:xfrm>
        </p:spPr>
        <p:txBody>
          <a:bodyPr>
            <a:normAutofit/>
          </a:bodyPr>
          <a:lstStyle/>
          <a:p>
            <a:r>
              <a:rPr lang="de-DE" sz="8000" dirty="0">
                <a:solidFill>
                  <a:schemeClr val="accent4">
                    <a:lumMod val="60000"/>
                    <a:lumOff val="40000"/>
                  </a:schemeClr>
                </a:solidFill>
                <a:latin typeface="Footlight MT Light" panose="0204060206030A020304" pitchFamily="18" charset="0"/>
              </a:rPr>
              <a:t>KÖNIG DAVID</a:t>
            </a:r>
          </a:p>
        </p:txBody>
      </p:sp>
      <p:sp>
        <p:nvSpPr>
          <p:cNvPr id="3" name="Untertitel 2">
            <a:extLst>
              <a:ext uri="{FF2B5EF4-FFF2-40B4-BE49-F238E27FC236}">
                <a16:creationId xmlns:a16="http://schemas.microsoft.com/office/drawing/2014/main" id="{1E1E7F98-6D6E-4023-9CFF-31FA07702BBD}"/>
              </a:ext>
            </a:extLst>
          </p:cNvPr>
          <p:cNvSpPr>
            <a:spLocks noGrp="1"/>
          </p:cNvSpPr>
          <p:nvPr>
            <p:ph type="subTitle" idx="1"/>
          </p:nvPr>
        </p:nvSpPr>
        <p:spPr>
          <a:xfrm>
            <a:off x="1524000" y="5766169"/>
            <a:ext cx="9144000" cy="1655762"/>
          </a:xfrm>
        </p:spPr>
        <p:txBody>
          <a:bodyPr>
            <a:normAutofit/>
          </a:bodyPr>
          <a:lstStyle/>
          <a:p>
            <a:r>
              <a:rPr lang="de-DE" sz="3600" dirty="0">
                <a:solidFill>
                  <a:schemeClr val="accent4">
                    <a:lumMod val="60000"/>
                    <a:lumOff val="40000"/>
                  </a:schemeClr>
                </a:solidFill>
                <a:latin typeface="Footlight MT Light" panose="0204060206030A020304" pitchFamily="18" charset="0"/>
              </a:rPr>
              <a:t>- Die Geschichte eines Königs -</a:t>
            </a:r>
          </a:p>
        </p:txBody>
      </p:sp>
      <p:pic>
        <p:nvPicPr>
          <p:cNvPr id="5" name="Grafik 4" descr="Ein Bild, das Dunkelheit, Pferd, Nacht, Kunst enthält.&#10;&#10;Automatisch generierte Beschreibung">
            <a:extLst>
              <a:ext uri="{FF2B5EF4-FFF2-40B4-BE49-F238E27FC236}">
                <a16:creationId xmlns:a16="http://schemas.microsoft.com/office/drawing/2014/main" id="{5FDA77D7-4944-78D2-9504-3493227C54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1008" y="176864"/>
            <a:ext cx="5136521" cy="6858000"/>
          </a:xfrm>
          <a:prstGeom prst="rect">
            <a:avLst/>
          </a:prstGeom>
        </p:spPr>
      </p:pic>
    </p:spTree>
    <p:extLst>
      <p:ext uri="{BB962C8B-B14F-4D97-AF65-F5344CB8AC3E}">
        <p14:creationId xmlns:p14="http://schemas.microsoft.com/office/powerpoint/2010/main" val="770378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8C456-A8F8-4A1F-B947-C8174C41EB04}"/>
              </a:ext>
            </a:extLst>
          </p:cNvPr>
          <p:cNvSpPr>
            <a:spLocks noGrp="1"/>
          </p:cNvSpPr>
          <p:nvPr>
            <p:ph type="title"/>
          </p:nvPr>
        </p:nvSpPr>
        <p:spPr/>
        <p:txBody>
          <a:bodyPr/>
          <a:lstStyle/>
          <a:p>
            <a:pPr algn="ctr"/>
            <a:r>
              <a:rPr lang="de-DE" dirty="0">
                <a:solidFill>
                  <a:schemeClr val="accent4">
                    <a:lumMod val="60000"/>
                    <a:lumOff val="40000"/>
                  </a:schemeClr>
                </a:solidFill>
                <a:latin typeface="Footlight MT Light" panose="0204060206030A020304" pitchFamily="18" charset="0"/>
              </a:rPr>
              <a:t>- DAVIDS SIEG -</a:t>
            </a:r>
            <a:endParaRPr lang="de-DE" dirty="0">
              <a:solidFill>
                <a:schemeClr val="accent4">
                  <a:lumMod val="60000"/>
                  <a:lumOff val="40000"/>
                </a:schemeClr>
              </a:solidFill>
            </a:endParaRPr>
          </a:p>
        </p:txBody>
      </p:sp>
      <p:sp>
        <p:nvSpPr>
          <p:cNvPr id="3" name="Inhaltsplatzhalter 2">
            <a:extLst>
              <a:ext uri="{FF2B5EF4-FFF2-40B4-BE49-F238E27FC236}">
                <a16:creationId xmlns:a16="http://schemas.microsoft.com/office/drawing/2014/main" id="{F1B82588-3B5D-4025-9064-68C0AAB3FDF4}"/>
              </a:ext>
            </a:extLst>
          </p:cNvPr>
          <p:cNvSpPr>
            <a:spLocks noGrp="1"/>
          </p:cNvSpPr>
          <p:nvPr>
            <p:ph idx="1"/>
          </p:nvPr>
        </p:nvSpPr>
        <p:spPr>
          <a:xfrm>
            <a:off x="838200" y="1900009"/>
            <a:ext cx="10515600" cy="4351338"/>
          </a:xfrm>
        </p:spPr>
        <p:txBody>
          <a:bodyPr>
            <a:normAutofit/>
          </a:bodyPr>
          <a:lstStyle/>
          <a:p>
            <a:pPr marL="0" indent="0">
              <a:buNone/>
            </a:pPr>
            <a:r>
              <a:rPr lang="de-DE" dirty="0">
                <a:solidFill>
                  <a:schemeClr val="accent4">
                    <a:lumMod val="60000"/>
                    <a:lumOff val="40000"/>
                  </a:schemeClr>
                </a:solidFill>
                <a:latin typeface="Footlight MT Light" panose="0204060206030A020304" pitchFamily="18" charset="0"/>
              </a:rPr>
              <a:t>Lautes Jubelgeschrei brach unter den Israeliten aus, während die Philister sofort die Flucht ergriffen. Doch schnell hatten die Israeliten sie eingeholt und sie getötet. </a:t>
            </a:r>
          </a:p>
          <a:p>
            <a:pPr marL="0" indent="0">
              <a:buNone/>
            </a:pPr>
            <a:endParaRPr lang="de-DE" dirty="0">
              <a:solidFill>
                <a:schemeClr val="accent4">
                  <a:lumMod val="60000"/>
                  <a:lumOff val="40000"/>
                </a:schemeClr>
              </a:solidFill>
              <a:latin typeface="Footlight MT Light" panose="0204060206030A020304" pitchFamily="18" charset="0"/>
            </a:endParaRPr>
          </a:p>
          <a:p>
            <a:pPr marL="0" indent="0">
              <a:buNone/>
            </a:pPr>
            <a:r>
              <a:rPr lang="de-DE" dirty="0">
                <a:solidFill>
                  <a:schemeClr val="accent4">
                    <a:lumMod val="60000"/>
                    <a:lumOff val="40000"/>
                  </a:schemeClr>
                </a:solidFill>
                <a:latin typeface="Footlight MT Light" panose="0204060206030A020304" pitchFamily="18" charset="0"/>
              </a:rPr>
              <a:t>So hatte nun der kleine David, durch seinen großen Gott die Philister besiegt. Er hatte Israel nicht nur den Sieg gebracht, sondern auch NEUE HOFFNUNG. </a:t>
            </a:r>
          </a:p>
        </p:txBody>
      </p:sp>
    </p:spTree>
    <p:extLst>
      <p:ext uri="{BB962C8B-B14F-4D97-AF65-F5344CB8AC3E}">
        <p14:creationId xmlns:p14="http://schemas.microsoft.com/office/powerpoint/2010/main" val="1549597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8C456-A8F8-4A1F-B947-C8174C41EB04}"/>
              </a:ext>
            </a:extLst>
          </p:cNvPr>
          <p:cNvSpPr>
            <a:spLocks noGrp="1"/>
          </p:cNvSpPr>
          <p:nvPr>
            <p:ph type="title"/>
          </p:nvPr>
        </p:nvSpPr>
        <p:spPr/>
        <p:txBody>
          <a:bodyPr/>
          <a:lstStyle/>
          <a:p>
            <a:pPr algn="ctr"/>
            <a:r>
              <a:rPr lang="de-DE" dirty="0">
                <a:solidFill>
                  <a:schemeClr val="accent4">
                    <a:lumMod val="60000"/>
                    <a:lumOff val="40000"/>
                  </a:schemeClr>
                </a:solidFill>
                <a:latin typeface="Footlight MT Light" panose="0204060206030A020304" pitchFamily="18" charset="0"/>
              </a:rPr>
              <a:t>- GOTTES GUNST -</a:t>
            </a:r>
            <a:endParaRPr lang="de-DE" dirty="0">
              <a:solidFill>
                <a:schemeClr val="accent4">
                  <a:lumMod val="60000"/>
                  <a:lumOff val="40000"/>
                </a:schemeClr>
              </a:solidFill>
            </a:endParaRPr>
          </a:p>
        </p:txBody>
      </p:sp>
      <p:sp>
        <p:nvSpPr>
          <p:cNvPr id="3" name="Inhaltsplatzhalter 2">
            <a:extLst>
              <a:ext uri="{FF2B5EF4-FFF2-40B4-BE49-F238E27FC236}">
                <a16:creationId xmlns:a16="http://schemas.microsoft.com/office/drawing/2014/main" id="{F1B82588-3B5D-4025-9064-68C0AAB3FDF4}"/>
              </a:ext>
            </a:extLst>
          </p:cNvPr>
          <p:cNvSpPr>
            <a:spLocks noGrp="1"/>
          </p:cNvSpPr>
          <p:nvPr>
            <p:ph idx="1"/>
          </p:nvPr>
        </p:nvSpPr>
        <p:spPr>
          <a:xfrm>
            <a:off x="838200" y="1900009"/>
            <a:ext cx="10515600" cy="4351338"/>
          </a:xfrm>
        </p:spPr>
        <p:txBody>
          <a:bodyPr/>
          <a:lstStyle/>
          <a:p>
            <a:pPr marL="0" indent="0">
              <a:buNone/>
            </a:pPr>
            <a:r>
              <a:rPr lang="de-DE" dirty="0">
                <a:solidFill>
                  <a:schemeClr val="accent4">
                    <a:lumMod val="60000"/>
                    <a:lumOff val="40000"/>
                  </a:schemeClr>
                </a:solidFill>
                <a:latin typeface="Footlight MT Light" panose="0204060206030A020304" pitchFamily="18" charset="0"/>
              </a:rPr>
              <a:t>In den folgenden Jahren entwickelte sich David zu einem großartigen Krieger und Heeresführer. Alle merkten ihm an, dass Gottes Gunst auf ihm lag. </a:t>
            </a:r>
          </a:p>
        </p:txBody>
      </p:sp>
    </p:spTree>
    <p:extLst>
      <p:ext uri="{BB962C8B-B14F-4D97-AF65-F5344CB8AC3E}">
        <p14:creationId xmlns:p14="http://schemas.microsoft.com/office/powerpoint/2010/main" val="2984548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8C456-A8F8-4A1F-B947-C8174C41EB04}"/>
              </a:ext>
            </a:extLst>
          </p:cNvPr>
          <p:cNvSpPr>
            <a:spLocks noGrp="1"/>
          </p:cNvSpPr>
          <p:nvPr>
            <p:ph type="title"/>
          </p:nvPr>
        </p:nvSpPr>
        <p:spPr/>
        <p:txBody>
          <a:bodyPr/>
          <a:lstStyle/>
          <a:p>
            <a:pPr algn="ctr"/>
            <a:r>
              <a:rPr lang="de-DE" dirty="0">
                <a:solidFill>
                  <a:schemeClr val="accent4">
                    <a:lumMod val="60000"/>
                    <a:lumOff val="40000"/>
                  </a:schemeClr>
                </a:solidFill>
                <a:latin typeface="Footlight MT Light" panose="0204060206030A020304" pitchFamily="18" charset="0"/>
              </a:rPr>
              <a:t>- JÜDISCHE FESTE -</a:t>
            </a:r>
            <a:endParaRPr lang="de-DE" dirty="0">
              <a:solidFill>
                <a:schemeClr val="accent4">
                  <a:lumMod val="60000"/>
                  <a:lumOff val="40000"/>
                </a:schemeClr>
              </a:solidFill>
            </a:endParaRPr>
          </a:p>
        </p:txBody>
      </p:sp>
      <p:sp>
        <p:nvSpPr>
          <p:cNvPr id="3" name="Inhaltsplatzhalter 2">
            <a:extLst>
              <a:ext uri="{FF2B5EF4-FFF2-40B4-BE49-F238E27FC236}">
                <a16:creationId xmlns:a16="http://schemas.microsoft.com/office/drawing/2014/main" id="{F1B82588-3B5D-4025-9064-68C0AAB3FDF4}"/>
              </a:ext>
            </a:extLst>
          </p:cNvPr>
          <p:cNvSpPr>
            <a:spLocks noGrp="1"/>
          </p:cNvSpPr>
          <p:nvPr>
            <p:ph idx="1"/>
          </p:nvPr>
        </p:nvSpPr>
        <p:spPr>
          <a:xfrm>
            <a:off x="838200" y="1900009"/>
            <a:ext cx="10515600" cy="4351338"/>
          </a:xfrm>
        </p:spPr>
        <p:txBody>
          <a:bodyPr>
            <a:normAutofit/>
          </a:bodyPr>
          <a:lstStyle/>
          <a:p>
            <a:pPr marL="0" indent="0">
              <a:buNone/>
            </a:pPr>
            <a:r>
              <a:rPr lang="de-DE" dirty="0">
                <a:solidFill>
                  <a:schemeClr val="accent4">
                    <a:lumMod val="60000"/>
                    <a:lumOff val="40000"/>
                  </a:schemeClr>
                </a:solidFill>
                <a:latin typeface="Footlight MT Light" panose="0204060206030A020304" pitchFamily="18" charset="0"/>
              </a:rPr>
              <a:t>Die zahlreichen Siege Davids wurden immer entsprechend gefeiert. Alle Israeliten kamen auf die Straßen Jerusalems, begannen vor Jubel zu tanzen und sangen einander zu: </a:t>
            </a:r>
          </a:p>
          <a:p>
            <a:pPr marL="0" indent="0">
              <a:buNone/>
            </a:pPr>
            <a:r>
              <a:rPr lang="de-DE" dirty="0">
                <a:solidFill>
                  <a:schemeClr val="accent4">
                    <a:lumMod val="60000"/>
                    <a:lumOff val="40000"/>
                  </a:schemeClr>
                </a:solidFill>
                <a:latin typeface="Footlight MT Light" panose="0204060206030A020304" pitchFamily="18" charset="0"/>
              </a:rPr>
              <a:t>„Saul hat tausende getötet, aber David zehntausende!“</a:t>
            </a:r>
          </a:p>
          <a:p>
            <a:pPr marL="0" indent="0">
              <a:buNone/>
            </a:pPr>
            <a:endParaRPr lang="de-DE" dirty="0">
              <a:solidFill>
                <a:schemeClr val="accent4">
                  <a:lumMod val="60000"/>
                  <a:lumOff val="40000"/>
                </a:schemeClr>
              </a:solidFill>
              <a:latin typeface="Footlight MT Light" panose="0204060206030A020304" pitchFamily="18" charset="0"/>
            </a:endParaRPr>
          </a:p>
          <a:p>
            <a:pPr marL="0" indent="0">
              <a:buNone/>
            </a:pPr>
            <a:r>
              <a:rPr lang="de-DE" dirty="0">
                <a:solidFill>
                  <a:schemeClr val="accent4">
                    <a:lumMod val="60000"/>
                    <a:lumOff val="40000"/>
                  </a:schemeClr>
                </a:solidFill>
                <a:latin typeface="Footlight MT Light" panose="0204060206030A020304" pitchFamily="18" charset="0"/>
              </a:rPr>
              <a:t>Der amtierende König Saul wurde mit der Zeit sehr wütend und immer eifersüchtiger auf David. </a:t>
            </a:r>
          </a:p>
          <a:p>
            <a:pPr marL="0" indent="0">
              <a:buNone/>
            </a:pPr>
            <a:r>
              <a:rPr lang="de-DE" i="1" dirty="0">
                <a:solidFill>
                  <a:srgbClr val="DAAC58"/>
                </a:solidFill>
                <a:latin typeface="Footlight MT Light" panose="0204060206030A020304" pitchFamily="18" charset="0"/>
              </a:rPr>
              <a:t>   </a:t>
            </a:r>
          </a:p>
        </p:txBody>
      </p:sp>
    </p:spTree>
    <p:extLst>
      <p:ext uri="{BB962C8B-B14F-4D97-AF65-F5344CB8AC3E}">
        <p14:creationId xmlns:p14="http://schemas.microsoft.com/office/powerpoint/2010/main" val="1633988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8C456-A8F8-4A1F-B947-C8174C41EB04}"/>
              </a:ext>
            </a:extLst>
          </p:cNvPr>
          <p:cNvSpPr>
            <a:spLocks noGrp="1"/>
          </p:cNvSpPr>
          <p:nvPr>
            <p:ph type="title"/>
          </p:nvPr>
        </p:nvSpPr>
        <p:spPr/>
        <p:txBody>
          <a:bodyPr/>
          <a:lstStyle/>
          <a:p>
            <a:pPr algn="ctr"/>
            <a:r>
              <a:rPr lang="de-DE" dirty="0">
                <a:solidFill>
                  <a:schemeClr val="accent4">
                    <a:lumMod val="60000"/>
                    <a:lumOff val="40000"/>
                  </a:schemeClr>
                </a:solidFill>
                <a:latin typeface="Footlight MT Light" panose="0204060206030A020304" pitchFamily="18" charset="0"/>
              </a:rPr>
              <a:t>- SAUL VERFOLGTE DAVID -</a:t>
            </a:r>
            <a:endParaRPr lang="de-DE" dirty="0">
              <a:solidFill>
                <a:schemeClr val="accent4">
                  <a:lumMod val="60000"/>
                  <a:lumOff val="40000"/>
                </a:schemeClr>
              </a:solidFill>
            </a:endParaRPr>
          </a:p>
        </p:txBody>
      </p:sp>
      <p:sp>
        <p:nvSpPr>
          <p:cNvPr id="3" name="Inhaltsplatzhalter 2">
            <a:extLst>
              <a:ext uri="{FF2B5EF4-FFF2-40B4-BE49-F238E27FC236}">
                <a16:creationId xmlns:a16="http://schemas.microsoft.com/office/drawing/2014/main" id="{F1B82588-3B5D-4025-9064-68C0AAB3FDF4}"/>
              </a:ext>
            </a:extLst>
          </p:cNvPr>
          <p:cNvSpPr>
            <a:spLocks noGrp="1"/>
          </p:cNvSpPr>
          <p:nvPr>
            <p:ph idx="1"/>
          </p:nvPr>
        </p:nvSpPr>
        <p:spPr>
          <a:xfrm>
            <a:off x="838200" y="1900009"/>
            <a:ext cx="10515600" cy="4351338"/>
          </a:xfrm>
        </p:spPr>
        <p:txBody>
          <a:bodyPr/>
          <a:lstStyle/>
          <a:p>
            <a:pPr marL="0" indent="0">
              <a:buNone/>
            </a:pPr>
            <a:r>
              <a:rPr lang="de-DE" dirty="0">
                <a:solidFill>
                  <a:schemeClr val="accent4">
                    <a:lumMod val="60000"/>
                    <a:lumOff val="40000"/>
                  </a:schemeClr>
                </a:solidFill>
                <a:latin typeface="Footlight MT Light" panose="0204060206030A020304" pitchFamily="18" charset="0"/>
              </a:rPr>
              <a:t>Als Sauls Eifersucht nicht mehr zu bändigen war, versuchte er David zu töten. </a:t>
            </a:r>
          </a:p>
          <a:p>
            <a:pPr marL="0" indent="0">
              <a:buNone/>
            </a:pPr>
            <a:r>
              <a:rPr lang="de-DE" dirty="0">
                <a:solidFill>
                  <a:schemeClr val="accent4">
                    <a:lumMod val="60000"/>
                    <a:lumOff val="40000"/>
                  </a:schemeClr>
                </a:solidFill>
                <a:latin typeface="Footlight MT Light" panose="0204060206030A020304" pitchFamily="18" charset="0"/>
              </a:rPr>
              <a:t>Über einige Jahre hinweg war David ständig auf der Flucht. Nur durch Gottes Gunst und der Hilfe vieler Anhänger, gelang es David immer wieder sich zu verstecken und somit sein Leben zu retten. </a:t>
            </a:r>
          </a:p>
        </p:txBody>
      </p:sp>
    </p:spTree>
    <p:extLst>
      <p:ext uri="{BB962C8B-B14F-4D97-AF65-F5344CB8AC3E}">
        <p14:creationId xmlns:p14="http://schemas.microsoft.com/office/powerpoint/2010/main" val="334776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8C456-A8F8-4A1F-B947-C8174C41EB04}"/>
              </a:ext>
            </a:extLst>
          </p:cNvPr>
          <p:cNvSpPr>
            <a:spLocks noGrp="1"/>
          </p:cNvSpPr>
          <p:nvPr>
            <p:ph type="title"/>
          </p:nvPr>
        </p:nvSpPr>
        <p:spPr/>
        <p:txBody>
          <a:bodyPr/>
          <a:lstStyle/>
          <a:p>
            <a:pPr algn="ctr"/>
            <a:r>
              <a:rPr lang="de-DE" dirty="0">
                <a:solidFill>
                  <a:schemeClr val="accent4">
                    <a:lumMod val="60000"/>
                    <a:lumOff val="40000"/>
                  </a:schemeClr>
                </a:solidFill>
                <a:latin typeface="Footlight MT Light" panose="0204060206030A020304" pitchFamily="18" charset="0"/>
              </a:rPr>
              <a:t>- SAULS TOD -</a:t>
            </a:r>
            <a:endParaRPr lang="de-DE" dirty="0">
              <a:solidFill>
                <a:schemeClr val="accent4">
                  <a:lumMod val="60000"/>
                  <a:lumOff val="40000"/>
                </a:schemeClr>
              </a:solidFill>
            </a:endParaRPr>
          </a:p>
        </p:txBody>
      </p:sp>
      <p:sp>
        <p:nvSpPr>
          <p:cNvPr id="3" name="Inhaltsplatzhalter 2">
            <a:extLst>
              <a:ext uri="{FF2B5EF4-FFF2-40B4-BE49-F238E27FC236}">
                <a16:creationId xmlns:a16="http://schemas.microsoft.com/office/drawing/2014/main" id="{F1B82588-3B5D-4025-9064-68C0AAB3FDF4}"/>
              </a:ext>
            </a:extLst>
          </p:cNvPr>
          <p:cNvSpPr>
            <a:spLocks noGrp="1"/>
          </p:cNvSpPr>
          <p:nvPr>
            <p:ph idx="1"/>
          </p:nvPr>
        </p:nvSpPr>
        <p:spPr>
          <a:xfrm>
            <a:off x="838200" y="1900009"/>
            <a:ext cx="10515600" cy="4351338"/>
          </a:xfrm>
        </p:spPr>
        <p:txBody>
          <a:bodyPr/>
          <a:lstStyle/>
          <a:p>
            <a:pPr marL="0" indent="0">
              <a:buNone/>
            </a:pPr>
            <a:r>
              <a:rPr lang="de-DE" dirty="0">
                <a:solidFill>
                  <a:schemeClr val="accent4">
                    <a:lumMod val="60000"/>
                    <a:lumOff val="40000"/>
                  </a:schemeClr>
                </a:solidFill>
                <a:latin typeface="Footlight MT Light" panose="0204060206030A020304" pitchFamily="18" charset="0"/>
              </a:rPr>
              <a:t>Nach einiger Zeit befanden sich die Israeliten wieder im Krieg gegen die Philister. Doch Gott war nicht auf ihrer Seite und so starben viele Israeliten und sie verloren den Krieg. Aus lauter Scham tötete sich Saul selbst und Israel stand ohne König da. </a:t>
            </a:r>
          </a:p>
        </p:txBody>
      </p:sp>
    </p:spTree>
    <p:extLst>
      <p:ext uri="{BB962C8B-B14F-4D97-AF65-F5344CB8AC3E}">
        <p14:creationId xmlns:p14="http://schemas.microsoft.com/office/powerpoint/2010/main" val="37661830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8C456-A8F8-4A1F-B947-C8174C41EB04}"/>
              </a:ext>
            </a:extLst>
          </p:cNvPr>
          <p:cNvSpPr>
            <a:spLocks noGrp="1"/>
          </p:cNvSpPr>
          <p:nvPr>
            <p:ph type="title"/>
          </p:nvPr>
        </p:nvSpPr>
        <p:spPr/>
        <p:txBody>
          <a:bodyPr/>
          <a:lstStyle/>
          <a:p>
            <a:pPr algn="ctr"/>
            <a:r>
              <a:rPr lang="de-DE" dirty="0">
                <a:solidFill>
                  <a:schemeClr val="accent4">
                    <a:lumMod val="60000"/>
                    <a:lumOff val="40000"/>
                  </a:schemeClr>
                </a:solidFill>
                <a:latin typeface="Footlight MT Light" panose="0204060206030A020304" pitchFamily="18" charset="0"/>
              </a:rPr>
              <a:t>- DAVID WIRD ZUM KÖNIG GEKRÖNT -</a:t>
            </a:r>
            <a:endParaRPr lang="de-DE" dirty="0">
              <a:solidFill>
                <a:schemeClr val="accent4">
                  <a:lumMod val="60000"/>
                  <a:lumOff val="40000"/>
                </a:schemeClr>
              </a:solidFill>
            </a:endParaRPr>
          </a:p>
        </p:txBody>
      </p:sp>
      <p:sp>
        <p:nvSpPr>
          <p:cNvPr id="3" name="Inhaltsplatzhalter 2">
            <a:extLst>
              <a:ext uri="{FF2B5EF4-FFF2-40B4-BE49-F238E27FC236}">
                <a16:creationId xmlns:a16="http://schemas.microsoft.com/office/drawing/2014/main" id="{F1B82588-3B5D-4025-9064-68C0AAB3FDF4}"/>
              </a:ext>
            </a:extLst>
          </p:cNvPr>
          <p:cNvSpPr>
            <a:spLocks noGrp="1"/>
          </p:cNvSpPr>
          <p:nvPr>
            <p:ph idx="1"/>
          </p:nvPr>
        </p:nvSpPr>
        <p:spPr>
          <a:xfrm>
            <a:off x="838200" y="1900009"/>
            <a:ext cx="10515600" cy="4351338"/>
          </a:xfrm>
        </p:spPr>
        <p:txBody>
          <a:bodyPr/>
          <a:lstStyle/>
          <a:p>
            <a:pPr marL="0" indent="0">
              <a:buNone/>
            </a:pPr>
            <a:r>
              <a:rPr lang="de-DE" dirty="0">
                <a:solidFill>
                  <a:schemeClr val="accent4">
                    <a:lumMod val="60000"/>
                    <a:lumOff val="40000"/>
                  </a:schemeClr>
                </a:solidFill>
                <a:latin typeface="Footlight MT Light" panose="0204060206030A020304" pitchFamily="18" charset="0"/>
              </a:rPr>
              <a:t>Doch schon vor langer Zeit hatte Gott den damals kleinen Hirtenjungen auserwählt, der nächste König zu sein. Und nun wurde David endlich zum König gekrönt.  </a:t>
            </a:r>
          </a:p>
        </p:txBody>
      </p:sp>
    </p:spTree>
    <p:extLst>
      <p:ext uri="{BB962C8B-B14F-4D97-AF65-F5344CB8AC3E}">
        <p14:creationId xmlns:p14="http://schemas.microsoft.com/office/powerpoint/2010/main" val="1234342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8C456-A8F8-4A1F-B947-C8174C41EB04}"/>
              </a:ext>
            </a:extLst>
          </p:cNvPr>
          <p:cNvSpPr>
            <a:spLocks noGrp="1"/>
          </p:cNvSpPr>
          <p:nvPr>
            <p:ph type="title"/>
          </p:nvPr>
        </p:nvSpPr>
        <p:spPr/>
        <p:txBody>
          <a:bodyPr/>
          <a:lstStyle/>
          <a:p>
            <a:pPr algn="ctr"/>
            <a:r>
              <a:rPr lang="de-DE" dirty="0">
                <a:solidFill>
                  <a:schemeClr val="accent4">
                    <a:lumMod val="60000"/>
                    <a:lumOff val="40000"/>
                  </a:schemeClr>
                </a:solidFill>
                <a:latin typeface="Footlight MT Light" panose="0204060206030A020304" pitchFamily="18" charset="0"/>
              </a:rPr>
              <a:t>- EIN KÖNIG NACH GOTTES HERZEN -</a:t>
            </a:r>
            <a:endParaRPr lang="de-DE" dirty="0">
              <a:solidFill>
                <a:schemeClr val="accent4">
                  <a:lumMod val="60000"/>
                  <a:lumOff val="40000"/>
                </a:schemeClr>
              </a:solidFill>
            </a:endParaRPr>
          </a:p>
        </p:txBody>
      </p:sp>
      <p:sp>
        <p:nvSpPr>
          <p:cNvPr id="3" name="Inhaltsplatzhalter 2">
            <a:extLst>
              <a:ext uri="{FF2B5EF4-FFF2-40B4-BE49-F238E27FC236}">
                <a16:creationId xmlns:a16="http://schemas.microsoft.com/office/drawing/2014/main" id="{F1B82588-3B5D-4025-9064-68C0AAB3FDF4}"/>
              </a:ext>
            </a:extLst>
          </p:cNvPr>
          <p:cNvSpPr>
            <a:spLocks noGrp="1"/>
          </p:cNvSpPr>
          <p:nvPr>
            <p:ph idx="1"/>
          </p:nvPr>
        </p:nvSpPr>
        <p:spPr>
          <a:xfrm>
            <a:off x="838200" y="1900009"/>
            <a:ext cx="10515600" cy="4351338"/>
          </a:xfrm>
        </p:spPr>
        <p:txBody>
          <a:bodyPr/>
          <a:lstStyle/>
          <a:p>
            <a:pPr marL="0" indent="0">
              <a:buNone/>
            </a:pPr>
            <a:r>
              <a:rPr lang="de-DE" dirty="0">
                <a:solidFill>
                  <a:schemeClr val="accent4">
                    <a:lumMod val="60000"/>
                    <a:lumOff val="40000"/>
                  </a:schemeClr>
                </a:solidFill>
                <a:latin typeface="Footlight MT Light" panose="0204060206030A020304" pitchFamily="18" charset="0"/>
              </a:rPr>
              <a:t>David war ein guter König gewesen, voller Liebe zu Gott und Mitgefühl zu seinem Volk. Gottes Wohlgefallen lag auf ihm und er segnete ihn über alle Maßen. </a:t>
            </a:r>
          </a:p>
        </p:txBody>
      </p:sp>
    </p:spTree>
    <p:extLst>
      <p:ext uri="{BB962C8B-B14F-4D97-AF65-F5344CB8AC3E}">
        <p14:creationId xmlns:p14="http://schemas.microsoft.com/office/powerpoint/2010/main" val="2914763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8C456-A8F8-4A1F-B947-C8174C41EB04}"/>
              </a:ext>
            </a:extLst>
          </p:cNvPr>
          <p:cNvSpPr>
            <a:spLocks noGrp="1"/>
          </p:cNvSpPr>
          <p:nvPr>
            <p:ph type="title"/>
          </p:nvPr>
        </p:nvSpPr>
        <p:spPr/>
        <p:txBody>
          <a:bodyPr/>
          <a:lstStyle/>
          <a:p>
            <a:pPr algn="ctr"/>
            <a:r>
              <a:rPr lang="de-DE" dirty="0">
                <a:solidFill>
                  <a:schemeClr val="accent4">
                    <a:lumMod val="60000"/>
                    <a:lumOff val="40000"/>
                  </a:schemeClr>
                </a:solidFill>
                <a:latin typeface="Footlight MT Light" panose="0204060206030A020304" pitchFamily="18" charset="0"/>
              </a:rPr>
              <a:t>- BATSEBA -</a:t>
            </a:r>
            <a:endParaRPr lang="de-DE" dirty="0">
              <a:solidFill>
                <a:schemeClr val="accent4">
                  <a:lumMod val="60000"/>
                  <a:lumOff val="40000"/>
                </a:schemeClr>
              </a:solidFill>
            </a:endParaRPr>
          </a:p>
        </p:txBody>
      </p:sp>
      <p:sp>
        <p:nvSpPr>
          <p:cNvPr id="3" name="Inhaltsplatzhalter 2">
            <a:extLst>
              <a:ext uri="{FF2B5EF4-FFF2-40B4-BE49-F238E27FC236}">
                <a16:creationId xmlns:a16="http://schemas.microsoft.com/office/drawing/2014/main" id="{F1B82588-3B5D-4025-9064-68C0AAB3FDF4}"/>
              </a:ext>
            </a:extLst>
          </p:cNvPr>
          <p:cNvSpPr>
            <a:spLocks noGrp="1"/>
          </p:cNvSpPr>
          <p:nvPr>
            <p:ph idx="1"/>
          </p:nvPr>
        </p:nvSpPr>
        <p:spPr>
          <a:xfrm>
            <a:off x="838200" y="1900009"/>
            <a:ext cx="10515600" cy="4351338"/>
          </a:xfrm>
        </p:spPr>
        <p:txBody>
          <a:bodyPr>
            <a:normAutofit/>
          </a:bodyPr>
          <a:lstStyle/>
          <a:p>
            <a:pPr marL="0" indent="0">
              <a:buNone/>
            </a:pPr>
            <a:r>
              <a:rPr lang="de-DE" dirty="0">
                <a:solidFill>
                  <a:schemeClr val="accent4">
                    <a:lumMod val="60000"/>
                    <a:lumOff val="40000"/>
                  </a:schemeClr>
                </a:solidFill>
                <a:latin typeface="Footlight MT Light" panose="0204060206030A020304" pitchFamily="18" charset="0"/>
              </a:rPr>
              <a:t>Doch eines Tages, als David wie so oft von dem Dach seines Palastes auf sein Land herabblickte, sah er eine wunderschöne junge Frau. Sie badete gerade auf dem Dach eines Nachbarhauses. David verlangte nach ihr und ließ in Erfahrung bringen, wer sie war. </a:t>
            </a:r>
          </a:p>
          <a:p>
            <a:pPr marL="0" indent="0">
              <a:buNone/>
            </a:pPr>
            <a:r>
              <a:rPr lang="de-DE" dirty="0">
                <a:solidFill>
                  <a:schemeClr val="accent4">
                    <a:lumMod val="60000"/>
                    <a:lumOff val="40000"/>
                  </a:schemeClr>
                </a:solidFill>
                <a:latin typeface="Footlight MT Light" panose="0204060206030A020304" pitchFamily="18" charset="0"/>
              </a:rPr>
              <a:t>Die junge Frau hieß Batseba. Sie war allerdings mit einem Mann namens </a:t>
            </a:r>
            <a:r>
              <a:rPr lang="de-DE" dirty="0" err="1">
                <a:solidFill>
                  <a:schemeClr val="accent4">
                    <a:lumMod val="60000"/>
                    <a:lumOff val="40000"/>
                  </a:schemeClr>
                </a:solidFill>
                <a:latin typeface="Footlight MT Light" panose="0204060206030A020304" pitchFamily="18" charset="0"/>
              </a:rPr>
              <a:t>Uria</a:t>
            </a:r>
            <a:r>
              <a:rPr lang="de-DE" dirty="0">
                <a:solidFill>
                  <a:schemeClr val="accent4">
                    <a:lumMod val="60000"/>
                    <a:lumOff val="40000"/>
                  </a:schemeClr>
                </a:solidFill>
                <a:latin typeface="Footlight MT Light" panose="0204060206030A020304" pitchFamily="18" charset="0"/>
              </a:rPr>
              <a:t> verheiratet. Dennoch ließ David Boten zu ihr senden und holte sie zu sich in den Palast. </a:t>
            </a:r>
          </a:p>
          <a:p>
            <a:pPr marL="0" indent="0">
              <a:buNone/>
            </a:pPr>
            <a:r>
              <a:rPr lang="de-DE" dirty="0">
                <a:solidFill>
                  <a:schemeClr val="accent4">
                    <a:lumMod val="60000"/>
                    <a:lumOff val="40000"/>
                  </a:schemeClr>
                </a:solidFill>
                <a:latin typeface="Footlight MT Light" panose="0204060206030A020304" pitchFamily="18" charset="0"/>
              </a:rPr>
              <a:t>  </a:t>
            </a:r>
          </a:p>
        </p:txBody>
      </p:sp>
    </p:spTree>
    <p:extLst>
      <p:ext uri="{BB962C8B-B14F-4D97-AF65-F5344CB8AC3E}">
        <p14:creationId xmlns:p14="http://schemas.microsoft.com/office/powerpoint/2010/main" val="2832234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8C456-A8F8-4A1F-B947-C8174C41EB04}"/>
              </a:ext>
            </a:extLst>
          </p:cNvPr>
          <p:cNvSpPr>
            <a:spLocks noGrp="1"/>
          </p:cNvSpPr>
          <p:nvPr>
            <p:ph type="title"/>
          </p:nvPr>
        </p:nvSpPr>
        <p:spPr/>
        <p:txBody>
          <a:bodyPr/>
          <a:lstStyle/>
          <a:p>
            <a:pPr algn="ctr"/>
            <a:r>
              <a:rPr lang="de-DE" dirty="0">
                <a:solidFill>
                  <a:schemeClr val="accent4">
                    <a:lumMod val="60000"/>
                    <a:lumOff val="40000"/>
                  </a:schemeClr>
                </a:solidFill>
                <a:latin typeface="Footlight MT Light" panose="0204060206030A020304" pitchFamily="18" charset="0"/>
              </a:rPr>
              <a:t>- DAVIDS SÜNDE -</a:t>
            </a:r>
            <a:endParaRPr lang="de-DE" dirty="0">
              <a:solidFill>
                <a:schemeClr val="accent4">
                  <a:lumMod val="60000"/>
                  <a:lumOff val="40000"/>
                </a:schemeClr>
              </a:solidFill>
            </a:endParaRPr>
          </a:p>
        </p:txBody>
      </p:sp>
      <p:sp>
        <p:nvSpPr>
          <p:cNvPr id="3" name="Inhaltsplatzhalter 2">
            <a:extLst>
              <a:ext uri="{FF2B5EF4-FFF2-40B4-BE49-F238E27FC236}">
                <a16:creationId xmlns:a16="http://schemas.microsoft.com/office/drawing/2014/main" id="{F1B82588-3B5D-4025-9064-68C0AAB3FDF4}"/>
              </a:ext>
            </a:extLst>
          </p:cNvPr>
          <p:cNvSpPr>
            <a:spLocks noGrp="1"/>
          </p:cNvSpPr>
          <p:nvPr>
            <p:ph idx="1"/>
          </p:nvPr>
        </p:nvSpPr>
        <p:spPr>
          <a:xfrm>
            <a:off x="838200" y="1900009"/>
            <a:ext cx="10515600" cy="4351338"/>
          </a:xfrm>
        </p:spPr>
        <p:txBody>
          <a:bodyPr>
            <a:normAutofit/>
          </a:bodyPr>
          <a:lstStyle/>
          <a:p>
            <a:pPr marL="0" indent="0">
              <a:buNone/>
            </a:pPr>
            <a:r>
              <a:rPr lang="de-DE" dirty="0">
                <a:solidFill>
                  <a:schemeClr val="accent4">
                    <a:lumMod val="60000"/>
                    <a:lumOff val="40000"/>
                  </a:schemeClr>
                </a:solidFill>
                <a:latin typeface="Footlight MT Light" panose="0204060206030A020304" pitchFamily="18" charset="0"/>
              </a:rPr>
              <a:t>Dort angekommen, schlief David mit ihr. Doch nicht ohne Folgen, denn Batseba wurde schwanger. Völlig überwältigt von der Neuigkeit versuchte David die Tatsache zu verheimlichen, doch nichts funktionierte. Schließlich sah er nur noch eine Lösung: </a:t>
            </a:r>
            <a:r>
              <a:rPr lang="de-DE" dirty="0" err="1">
                <a:solidFill>
                  <a:schemeClr val="accent4">
                    <a:lumMod val="60000"/>
                    <a:lumOff val="40000"/>
                  </a:schemeClr>
                </a:solidFill>
                <a:latin typeface="Footlight MT Light" panose="0204060206030A020304" pitchFamily="18" charset="0"/>
              </a:rPr>
              <a:t>Uria</a:t>
            </a:r>
            <a:r>
              <a:rPr lang="de-DE" dirty="0">
                <a:solidFill>
                  <a:schemeClr val="accent4">
                    <a:lumMod val="60000"/>
                    <a:lumOff val="40000"/>
                  </a:schemeClr>
                </a:solidFill>
                <a:latin typeface="Footlight MT Light" panose="0204060206030A020304" pitchFamily="18" charset="0"/>
              </a:rPr>
              <a:t> musste sterben. So veranlasste David einen Hinterhalt, sodass </a:t>
            </a:r>
            <a:r>
              <a:rPr lang="de-DE" dirty="0" err="1">
                <a:solidFill>
                  <a:schemeClr val="accent4">
                    <a:lumMod val="60000"/>
                    <a:lumOff val="40000"/>
                  </a:schemeClr>
                </a:solidFill>
                <a:latin typeface="Footlight MT Light" panose="0204060206030A020304" pitchFamily="18" charset="0"/>
              </a:rPr>
              <a:t>Uria</a:t>
            </a:r>
            <a:r>
              <a:rPr lang="de-DE" dirty="0">
                <a:solidFill>
                  <a:schemeClr val="accent4">
                    <a:lumMod val="60000"/>
                    <a:lumOff val="40000"/>
                  </a:schemeClr>
                </a:solidFill>
                <a:latin typeface="Footlight MT Light" panose="0204060206030A020304" pitchFamily="18" charset="0"/>
              </a:rPr>
              <a:t> in der nächsten Schlacht umkam. </a:t>
            </a:r>
          </a:p>
          <a:p>
            <a:pPr marL="0" indent="0">
              <a:buNone/>
            </a:pPr>
            <a:r>
              <a:rPr lang="de-DE" dirty="0">
                <a:solidFill>
                  <a:schemeClr val="accent4">
                    <a:lumMod val="60000"/>
                    <a:lumOff val="40000"/>
                  </a:schemeClr>
                </a:solidFill>
                <a:latin typeface="Footlight MT Light" panose="0204060206030A020304" pitchFamily="18" charset="0"/>
              </a:rPr>
              <a:t>Nun hatte David mehrere Male schwer gegen Gott gesündigt. Gott ist ein gerechter Gott, deshalb bestrafte er David, indem das gezeugte Kind starb. </a:t>
            </a:r>
          </a:p>
        </p:txBody>
      </p:sp>
    </p:spTree>
    <p:extLst>
      <p:ext uri="{BB962C8B-B14F-4D97-AF65-F5344CB8AC3E}">
        <p14:creationId xmlns:p14="http://schemas.microsoft.com/office/powerpoint/2010/main" val="504491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8C456-A8F8-4A1F-B947-C8174C41EB04}"/>
              </a:ext>
            </a:extLst>
          </p:cNvPr>
          <p:cNvSpPr>
            <a:spLocks noGrp="1"/>
          </p:cNvSpPr>
          <p:nvPr>
            <p:ph type="title"/>
          </p:nvPr>
        </p:nvSpPr>
        <p:spPr/>
        <p:txBody>
          <a:bodyPr/>
          <a:lstStyle/>
          <a:p>
            <a:pPr algn="ctr"/>
            <a:r>
              <a:rPr lang="de-DE" dirty="0">
                <a:solidFill>
                  <a:schemeClr val="accent4">
                    <a:lumMod val="60000"/>
                    <a:lumOff val="40000"/>
                  </a:schemeClr>
                </a:solidFill>
                <a:latin typeface="Footlight MT Light" panose="0204060206030A020304" pitchFamily="18" charset="0"/>
              </a:rPr>
              <a:t>- GNADE -</a:t>
            </a:r>
            <a:endParaRPr lang="de-DE" dirty="0">
              <a:solidFill>
                <a:schemeClr val="accent4">
                  <a:lumMod val="60000"/>
                  <a:lumOff val="40000"/>
                </a:schemeClr>
              </a:solidFill>
            </a:endParaRPr>
          </a:p>
        </p:txBody>
      </p:sp>
      <p:sp>
        <p:nvSpPr>
          <p:cNvPr id="3" name="Inhaltsplatzhalter 2">
            <a:extLst>
              <a:ext uri="{FF2B5EF4-FFF2-40B4-BE49-F238E27FC236}">
                <a16:creationId xmlns:a16="http://schemas.microsoft.com/office/drawing/2014/main" id="{F1B82588-3B5D-4025-9064-68C0AAB3FDF4}"/>
              </a:ext>
            </a:extLst>
          </p:cNvPr>
          <p:cNvSpPr>
            <a:spLocks noGrp="1"/>
          </p:cNvSpPr>
          <p:nvPr>
            <p:ph idx="1"/>
          </p:nvPr>
        </p:nvSpPr>
        <p:spPr>
          <a:xfrm>
            <a:off x="838200" y="1900009"/>
            <a:ext cx="10515600" cy="4351338"/>
          </a:xfrm>
        </p:spPr>
        <p:txBody>
          <a:bodyPr/>
          <a:lstStyle/>
          <a:p>
            <a:pPr marL="0" indent="0">
              <a:buNone/>
            </a:pPr>
            <a:r>
              <a:rPr lang="de-DE" dirty="0">
                <a:solidFill>
                  <a:schemeClr val="accent4">
                    <a:lumMod val="60000"/>
                    <a:lumOff val="40000"/>
                  </a:schemeClr>
                </a:solidFill>
                <a:latin typeface="Footlight MT Light" panose="0204060206030A020304" pitchFamily="18" charset="0"/>
              </a:rPr>
              <a:t>Doch Gott ist auch gnädig und liebt es zu vergeben! </a:t>
            </a:r>
          </a:p>
          <a:p>
            <a:pPr marL="0" indent="0">
              <a:buNone/>
            </a:pPr>
            <a:r>
              <a:rPr lang="de-DE" dirty="0">
                <a:solidFill>
                  <a:schemeClr val="accent4">
                    <a:lumMod val="60000"/>
                    <a:lumOff val="40000"/>
                  </a:schemeClr>
                </a:solidFill>
                <a:latin typeface="Footlight MT Light" panose="0204060206030A020304" pitchFamily="18" charset="0"/>
              </a:rPr>
              <a:t>Als nun David seine Sünde eingestanden hatte, kam Gottes Gnade über ihn. Gott vergab ihm und Gottes Gunst lag wieder auf ihm.</a:t>
            </a:r>
          </a:p>
        </p:txBody>
      </p:sp>
    </p:spTree>
    <p:extLst>
      <p:ext uri="{BB962C8B-B14F-4D97-AF65-F5344CB8AC3E}">
        <p14:creationId xmlns:p14="http://schemas.microsoft.com/office/powerpoint/2010/main" val="2816521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8C456-A8F8-4A1F-B947-C8174C41EB04}"/>
              </a:ext>
            </a:extLst>
          </p:cNvPr>
          <p:cNvSpPr>
            <a:spLocks noGrp="1"/>
          </p:cNvSpPr>
          <p:nvPr>
            <p:ph type="title"/>
          </p:nvPr>
        </p:nvSpPr>
        <p:spPr/>
        <p:txBody>
          <a:bodyPr/>
          <a:lstStyle/>
          <a:p>
            <a:pPr algn="ctr"/>
            <a:r>
              <a:rPr lang="de-DE" dirty="0">
                <a:solidFill>
                  <a:schemeClr val="accent4">
                    <a:lumMod val="60000"/>
                    <a:lumOff val="40000"/>
                  </a:schemeClr>
                </a:solidFill>
                <a:latin typeface="Footlight MT Light" panose="0204060206030A020304" pitchFamily="18" charset="0"/>
              </a:rPr>
              <a:t>- EIN KLEINER HIRTENJUNGE -</a:t>
            </a:r>
            <a:endParaRPr lang="de-DE" dirty="0">
              <a:solidFill>
                <a:schemeClr val="accent4">
                  <a:lumMod val="60000"/>
                  <a:lumOff val="40000"/>
                </a:schemeClr>
              </a:solidFill>
            </a:endParaRPr>
          </a:p>
        </p:txBody>
      </p:sp>
      <p:sp>
        <p:nvSpPr>
          <p:cNvPr id="3" name="Inhaltsplatzhalter 2">
            <a:extLst>
              <a:ext uri="{FF2B5EF4-FFF2-40B4-BE49-F238E27FC236}">
                <a16:creationId xmlns:a16="http://schemas.microsoft.com/office/drawing/2014/main" id="{F1B82588-3B5D-4025-9064-68C0AAB3FDF4}"/>
              </a:ext>
            </a:extLst>
          </p:cNvPr>
          <p:cNvSpPr>
            <a:spLocks noGrp="1"/>
          </p:cNvSpPr>
          <p:nvPr>
            <p:ph idx="1"/>
          </p:nvPr>
        </p:nvSpPr>
        <p:spPr>
          <a:xfrm>
            <a:off x="195943" y="1825625"/>
            <a:ext cx="11887199" cy="4351338"/>
          </a:xfrm>
        </p:spPr>
        <p:txBody>
          <a:bodyPr>
            <a:noAutofit/>
          </a:bodyPr>
          <a:lstStyle/>
          <a:p>
            <a:pPr marL="0" indent="0">
              <a:buNone/>
            </a:pPr>
            <a:r>
              <a:rPr lang="de-DE" sz="2600" dirty="0">
                <a:solidFill>
                  <a:schemeClr val="accent4">
                    <a:lumMod val="60000"/>
                    <a:lumOff val="40000"/>
                  </a:schemeClr>
                </a:solidFill>
                <a:latin typeface="Footlight MT Light" panose="0204060206030A020304" pitchFamily="18" charset="0"/>
              </a:rPr>
              <a:t>Um das Jahr 1000 v.Chr. lag ein kleiner Hirtenjunge namens David verträumt auf einer Wiese. Er war umgeben von seinen Schafen und ahnte nicht, was an diesem verheißungsvollen Tag noch passieren würde. </a:t>
            </a:r>
          </a:p>
          <a:p>
            <a:pPr marL="0" indent="0">
              <a:buNone/>
            </a:pPr>
            <a:r>
              <a:rPr lang="de-DE" sz="2600" dirty="0">
                <a:solidFill>
                  <a:schemeClr val="accent4">
                    <a:lumMod val="60000"/>
                    <a:lumOff val="40000"/>
                  </a:schemeClr>
                </a:solidFill>
                <a:latin typeface="Footlight MT Light" panose="0204060206030A020304" pitchFamily="18" charset="0"/>
              </a:rPr>
              <a:t>Denn ein paar Tage zuvor sprach der allmächtige Gott zu dem Propheten Samuel. Ganz klar vernahm er den Auftrag, </a:t>
            </a:r>
            <a:r>
              <a:rPr lang="de-DE" sz="2600" dirty="0" err="1">
                <a:solidFill>
                  <a:schemeClr val="accent4">
                    <a:lumMod val="60000"/>
                    <a:lumOff val="40000"/>
                  </a:schemeClr>
                </a:solidFill>
                <a:latin typeface="Footlight MT Light" panose="0204060206030A020304" pitchFamily="18" charset="0"/>
              </a:rPr>
              <a:t>Isai</a:t>
            </a:r>
            <a:r>
              <a:rPr lang="de-DE" sz="2600" dirty="0">
                <a:solidFill>
                  <a:schemeClr val="accent4">
                    <a:lumMod val="60000"/>
                    <a:lumOff val="40000"/>
                  </a:schemeClr>
                </a:solidFill>
                <a:latin typeface="Footlight MT Light" panose="0204060206030A020304" pitchFamily="18" charset="0"/>
              </a:rPr>
              <a:t> in Bethlehem zu besuchen. Doch nicht ohne Grund, denn Gott hatte unter </a:t>
            </a:r>
            <a:r>
              <a:rPr lang="de-DE" sz="2600" dirty="0" err="1">
                <a:solidFill>
                  <a:schemeClr val="accent4">
                    <a:lumMod val="60000"/>
                    <a:lumOff val="40000"/>
                  </a:schemeClr>
                </a:solidFill>
                <a:latin typeface="Footlight MT Light" panose="0204060206030A020304" pitchFamily="18" charset="0"/>
              </a:rPr>
              <a:t>Isais</a:t>
            </a:r>
            <a:r>
              <a:rPr lang="de-DE" sz="2600" dirty="0">
                <a:solidFill>
                  <a:schemeClr val="accent4">
                    <a:lumMod val="60000"/>
                    <a:lumOff val="40000"/>
                  </a:schemeClr>
                </a:solidFill>
                <a:latin typeface="Footlight MT Light" panose="0204060206030A020304" pitchFamily="18" charset="0"/>
              </a:rPr>
              <a:t> Söhnen einen neuen König ausgewählt. Das war dringend nötig, denn der damalige König Saul hatte seine Gunst bei Gott verloren. </a:t>
            </a:r>
          </a:p>
        </p:txBody>
      </p:sp>
    </p:spTree>
    <p:extLst>
      <p:ext uri="{BB962C8B-B14F-4D97-AF65-F5344CB8AC3E}">
        <p14:creationId xmlns:p14="http://schemas.microsoft.com/office/powerpoint/2010/main" val="3334209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8C456-A8F8-4A1F-B947-C8174C41EB04}"/>
              </a:ext>
            </a:extLst>
          </p:cNvPr>
          <p:cNvSpPr>
            <a:spLocks noGrp="1"/>
          </p:cNvSpPr>
          <p:nvPr>
            <p:ph type="title"/>
          </p:nvPr>
        </p:nvSpPr>
        <p:spPr/>
        <p:txBody>
          <a:bodyPr/>
          <a:lstStyle/>
          <a:p>
            <a:pPr algn="ctr"/>
            <a:r>
              <a:rPr lang="de-DE" dirty="0">
                <a:solidFill>
                  <a:schemeClr val="accent4">
                    <a:lumMod val="60000"/>
                    <a:lumOff val="40000"/>
                  </a:schemeClr>
                </a:solidFill>
                <a:latin typeface="Footlight MT Light" panose="0204060206030A020304" pitchFamily="18" charset="0"/>
              </a:rPr>
              <a:t>- EIN MANN GOTTES -</a:t>
            </a:r>
            <a:endParaRPr lang="de-DE" dirty="0">
              <a:solidFill>
                <a:schemeClr val="accent4">
                  <a:lumMod val="60000"/>
                  <a:lumOff val="40000"/>
                </a:schemeClr>
              </a:solidFill>
            </a:endParaRPr>
          </a:p>
        </p:txBody>
      </p:sp>
      <p:sp>
        <p:nvSpPr>
          <p:cNvPr id="3" name="Inhaltsplatzhalter 2">
            <a:extLst>
              <a:ext uri="{FF2B5EF4-FFF2-40B4-BE49-F238E27FC236}">
                <a16:creationId xmlns:a16="http://schemas.microsoft.com/office/drawing/2014/main" id="{F1B82588-3B5D-4025-9064-68C0AAB3FDF4}"/>
              </a:ext>
            </a:extLst>
          </p:cNvPr>
          <p:cNvSpPr>
            <a:spLocks noGrp="1"/>
          </p:cNvSpPr>
          <p:nvPr>
            <p:ph idx="1"/>
          </p:nvPr>
        </p:nvSpPr>
        <p:spPr>
          <a:xfrm>
            <a:off x="838200" y="1900009"/>
            <a:ext cx="10515600" cy="4351338"/>
          </a:xfrm>
        </p:spPr>
        <p:txBody>
          <a:bodyPr>
            <a:normAutofit/>
          </a:bodyPr>
          <a:lstStyle/>
          <a:p>
            <a:pPr marL="0" indent="0">
              <a:buNone/>
            </a:pPr>
            <a:r>
              <a:rPr lang="de-DE" dirty="0">
                <a:solidFill>
                  <a:schemeClr val="accent4">
                    <a:lumMod val="60000"/>
                    <a:lumOff val="40000"/>
                  </a:schemeClr>
                </a:solidFill>
                <a:latin typeface="Footlight MT Light" panose="0204060206030A020304" pitchFamily="18" charset="0"/>
              </a:rPr>
              <a:t>Viele weitere Dinge ereigneten sich in Davis Leben und er erfuhr Gott in vieler Weise. David war ein Mann nach dem Herzen Gottes! Und das, obwohl er auch schlechte Entscheidungen traf. Gott war ihm dennoch gnädig und segnete ihn, weil David an Gott glaubte.</a:t>
            </a:r>
          </a:p>
          <a:p>
            <a:pPr marL="0" indent="0">
              <a:buNone/>
            </a:pPr>
            <a:endParaRPr lang="de-DE" dirty="0">
              <a:solidFill>
                <a:schemeClr val="bg1"/>
              </a:solidFill>
              <a:latin typeface="Footlight MT Light" panose="0204060206030A020304" pitchFamily="18" charset="0"/>
            </a:endParaRPr>
          </a:p>
          <a:p>
            <a:pPr marL="0" indent="0">
              <a:buNone/>
            </a:pPr>
            <a:r>
              <a:rPr lang="de-DE" i="1" dirty="0">
                <a:solidFill>
                  <a:schemeClr val="accent4">
                    <a:lumMod val="60000"/>
                    <a:lumOff val="40000"/>
                  </a:schemeClr>
                </a:solidFill>
                <a:latin typeface="Footlight MT Light" panose="0204060206030A020304" pitchFamily="18" charset="0"/>
              </a:rPr>
              <a:t>„Gnädig und barmherzig ist der HERR, groß ist seine Geduld und grenzenlos seine Liebe“ – David in Psalm 145,8</a:t>
            </a:r>
          </a:p>
          <a:p>
            <a:pPr marL="0" indent="0">
              <a:buNone/>
            </a:pPr>
            <a:endParaRPr lang="de-DE" dirty="0">
              <a:solidFill>
                <a:srgbClr val="DAAC58"/>
              </a:solidFill>
              <a:latin typeface="Footlight MT Light" panose="0204060206030A020304" pitchFamily="18" charset="0"/>
            </a:endParaRPr>
          </a:p>
        </p:txBody>
      </p:sp>
    </p:spTree>
    <p:extLst>
      <p:ext uri="{BB962C8B-B14F-4D97-AF65-F5344CB8AC3E}">
        <p14:creationId xmlns:p14="http://schemas.microsoft.com/office/powerpoint/2010/main" val="1345402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404B2770-E7F4-DE2E-CC04-B815048A0057}"/>
              </a:ext>
            </a:extLst>
          </p:cNvPr>
          <p:cNvSpPr>
            <a:spLocks noGrp="1"/>
          </p:cNvSpPr>
          <p:nvPr>
            <p:ph type="title"/>
          </p:nvPr>
        </p:nvSpPr>
        <p:spPr>
          <a:xfrm>
            <a:off x="838200" y="1823811"/>
            <a:ext cx="10515600" cy="1325563"/>
          </a:xfrm>
        </p:spPr>
        <p:txBody>
          <a:bodyPr>
            <a:normAutofit/>
          </a:bodyPr>
          <a:lstStyle/>
          <a:p>
            <a:pPr algn="ctr"/>
            <a:r>
              <a:rPr lang="de-DE" sz="6600" dirty="0">
                <a:solidFill>
                  <a:schemeClr val="accent4">
                    <a:lumMod val="60000"/>
                    <a:lumOff val="40000"/>
                  </a:schemeClr>
                </a:solidFill>
                <a:latin typeface="Footlight MT Light" panose="0204060206030A020304" pitchFamily="18" charset="0"/>
              </a:rPr>
              <a:t>KÖNIG DAVID</a:t>
            </a:r>
            <a:endParaRPr lang="de-DE" sz="6600" dirty="0">
              <a:solidFill>
                <a:schemeClr val="accent4">
                  <a:lumMod val="60000"/>
                  <a:lumOff val="40000"/>
                </a:schemeClr>
              </a:solidFill>
            </a:endParaRPr>
          </a:p>
        </p:txBody>
      </p:sp>
    </p:spTree>
    <p:extLst>
      <p:ext uri="{BB962C8B-B14F-4D97-AF65-F5344CB8AC3E}">
        <p14:creationId xmlns:p14="http://schemas.microsoft.com/office/powerpoint/2010/main" val="1220343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2B8846-0B0A-BA30-9A16-8D09B4B86EBF}"/>
            </a:ext>
          </a:extLst>
        </p:cNvPr>
        <p:cNvGrpSpPr/>
        <p:nvPr/>
      </p:nvGrpSpPr>
      <p:grpSpPr>
        <a:xfrm>
          <a:off x="0" y="0"/>
          <a:ext cx="0" cy="0"/>
          <a:chOff x="0" y="0"/>
          <a:chExt cx="0" cy="0"/>
        </a:xfrm>
      </p:grpSpPr>
      <p:sp>
        <p:nvSpPr>
          <p:cNvPr id="7" name="Titel 1">
            <a:extLst>
              <a:ext uri="{FF2B5EF4-FFF2-40B4-BE49-F238E27FC236}">
                <a16:creationId xmlns:a16="http://schemas.microsoft.com/office/drawing/2014/main" id="{229FCE99-3BC4-CF24-96BF-BF77D6F9C565}"/>
              </a:ext>
            </a:extLst>
          </p:cNvPr>
          <p:cNvSpPr>
            <a:spLocks noGrp="1"/>
          </p:cNvSpPr>
          <p:nvPr>
            <p:ph type="title"/>
          </p:nvPr>
        </p:nvSpPr>
        <p:spPr>
          <a:xfrm>
            <a:off x="838200" y="1823811"/>
            <a:ext cx="10515600" cy="1325563"/>
          </a:xfrm>
        </p:spPr>
        <p:txBody>
          <a:bodyPr>
            <a:normAutofit/>
          </a:bodyPr>
          <a:lstStyle/>
          <a:p>
            <a:pPr algn="ctr"/>
            <a:r>
              <a:rPr lang="de-DE" sz="6600" dirty="0">
                <a:solidFill>
                  <a:schemeClr val="accent4">
                    <a:lumMod val="60000"/>
                    <a:lumOff val="40000"/>
                  </a:schemeClr>
                </a:solidFill>
                <a:latin typeface="Footlight MT Light" panose="0204060206030A020304" pitchFamily="18" charset="0"/>
              </a:rPr>
              <a:t>KÖNIG DAVID</a:t>
            </a:r>
            <a:endParaRPr lang="de-DE" sz="6600" dirty="0">
              <a:solidFill>
                <a:schemeClr val="accent4">
                  <a:lumMod val="60000"/>
                  <a:lumOff val="40000"/>
                </a:schemeClr>
              </a:solidFill>
            </a:endParaRPr>
          </a:p>
        </p:txBody>
      </p:sp>
      <p:sp>
        <p:nvSpPr>
          <p:cNvPr id="2" name="Inhaltsplatzhalter 2">
            <a:extLst>
              <a:ext uri="{FF2B5EF4-FFF2-40B4-BE49-F238E27FC236}">
                <a16:creationId xmlns:a16="http://schemas.microsoft.com/office/drawing/2014/main" id="{4389504F-AD75-62BF-5312-9E68160D1416}"/>
              </a:ext>
            </a:extLst>
          </p:cNvPr>
          <p:cNvSpPr>
            <a:spLocks noGrp="1"/>
          </p:cNvSpPr>
          <p:nvPr>
            <p:ph idx="1"/>
          </p:nvPr>
        </p:nvSpPr>
        <p:spPr>
          <a:xfrm>
            <a:off x="4185557" y="3708627"/>
            <a:ext cx="3820886" cy="2051506"/>
          </a:xfrm>
        </p:spPr>
        <p:txBody>
          <a:bodyPr>
            <a:normAutofit/>
          </a:bodyPr>
          <a:lstStyle/>
          <a:p>
            <a:pPr marL="0" indent="0">
              <a:buNone/>
            </a:pPr>
            <a:r>
              <a:rPr lang="de-DE" sz="3200" dirty="0">
                <a:solidFill>
                  <a:schemeClr val="accent4">
                    <a:lumMod val="60000"/>
                    <a:lumOff val="40000"/>
                  </a:schemeClr>
                </a:solidFill>
                <a:latin typeface="Footlight MT Light" panose="0204060206030A020304" pitchFamily="18" charset="0"/>
              </a:rPr>
              <a:t>Jetzt erhältlich unter: </a:t>
            </a:r>
          </a:p>
          <a:p>
            <a:pPr marL="0" indent="0">
              <a:buNone/>
            </a:pPr>
            <a:r>
              <a:rPr lang="de-DE" sz="3200" dirty="0">
                <a:solidFill>
                  <a:schemeClr val="accent4">
                    <a:lumMod val="60000"/>
                    <a:lumOff val="40000"/>
                  </a:schemeClr>
                </a:solidFill>
                <a:latin typeface="Footlight MT Light" panose="0204060206030A020304" pitchFamily="18" charset="0"/>
              </a:rPr>
              <a:t>www.musictoaid.com</a:t>
            </a:r>
          </a:p>
          <a:p>
            <a:pPr marL="0" indent="0">
              <a:buNone/>
            </a:pPr>
            <a:endParaRPr lang="de-DE" dirty="0">
              <a:solidFill>
                <a:srgbClr val="DAAC58"/>
              </a:solidFill>
              <a:latin typeface="Footlight MT Light" panose="0204060206030A020304" pitchFamily="18" charset="0"/>
            </a:endParaRPr>
          </a:p>
        </p:txBody>
      </p:sp>
    </p:spTree>
    <p:extLst>
      <p:ext uri="{BB962C8B-B14F-4D97-AF65-F5344CB8AC3E}">
        <p14:creationId xmlns:p14="http://schemas.microsoft.com/office/powerpoint/2010/main" val="4171847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395361-1EA8-A947-EF8C-CF7ECE48C5E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ABB46C4-5EC2-3B71-9F29-1555BCF04F90}"/>
              </a:ext>
            </a:extLst>
          </p:cNvPr>
          <p:cNvSpPr>
            <a:spLocks noGrp="1"/>
          </p:cNvSpPr>
          <p:nvPr>
            <p:ph type="title"/>
          </p:nvPr>
        </p:nvSpPr>
        <p:spPr/>
        <p:txBody>
          <a:bodyPr/>
          <a:lstStyle/>
          <a:p>
            <a:pPr algn="ctr"/>
            <a:r>
              <a:rPr lang="de-DE" dirty="0">
                <a:solidFill>
                  <a:schemeClr val="accent4">
                    <a:lumMod val="60000"/>
                    <a:lumOff val="40000"/>
                  </a:schemeClr>
                </a:solidFill>
                <a:latin typeface="Footlight MT Light" panose="0204060206030A020304" pitchFamily="18" charset="0"/>
              </a:rPr>
              <a:t>- EIN KLEINER HIRTENJUNGE -</a:t>
            </a:r>
            <a:endParaRPr lang="de-DE" dirty="0">
              <a:solidFill>
                <a:schemeClr val="accent4">
                  <a:lumMod val="60000"/>
                  <a:lumOff val="40000"/>
                </a:schemeClr>
              </a:solidFill>
            </a:endParaRPr>
          </a:p>
        </p:txBody>
      </p:sp>
      <p:sp>
        <p:nvSpPr>
          <p:cNvPr id="3" name="Inhaltsplatzhalter 2">
            <a:extLst>
              <a:ext uri="{FF2B5EF4-FFF2-40B4-BE49-F238E27FC236}">
                <a16:creationId xmlns:a16="http://schemas.microsoft.com/office/drawing/2014/main" id="{C0F2EBB5-3C12-F0DD-16EC-463F659578E4}"/>
              </a:ext>
            </a:extLst>
          </p:cNvPr>
          <p:cNvSpPr>
            <a:spLocks noGrp="1"/>
          </p:cNvSpPr>
          <p:nvPr>
            <p:ph idx="1"/>
          </p:nvPr>
        </p:nvSpPr>
        <p:spPr>
          <a:xfrm>
            <a:off x="195943" y="1825625"/>
            <a:ext cx="11887199" cy="4351338"/>
          </a:xfrm>
        </p:spPr>
        <p:txBody>
          <a:bodyPr>
            <a:noAutofit/>
          </a:bodyPr>
          <a:lstStyle/>
          <a:p>
            <a:pPr marL="0" indent="0">
              <a:buNone/>
            </a:pPr>
            <a:r>
              <a:rPr lang="de-DE" sz="2600" dirty="0">
                <a:solidFill>
                  <a:schemeClr val="accent4">
                    <a:lumMod val="60000"/>
                    <a:lumOff val="40000"/>
                  </a:schemeClr>
                </a:solidFill>
                <a:latin typeface="Footlight MT Light" panose="0204060206030A020304" pitchFamily="18" charset="0"/>
              </a:rPr>
              <a:t>Gehorsam folgte Samuel dem Auftrag Gottes und reiste in das verschlafene Dorf Bethlehem. </a:t>
            </a:r>
            <a:r>
              <a:rPr lang="de-DE" sz="2600" dirty="0" err="1">
                <a:solidFill>
                  <a:schemeClr val="accent4">
                    <a:lumMod val="60000"/>
                    <a:lumOff val="40000"/>
                  </a:schemeClr>
                </a:solidFill>
                <a:latin typeface="Footlight MT Light" panose="0204060206030A020304" pitchFamily="18" charset="0"/>
              </a:rPr>
              <a:t>Isai</a:t>
            </a:r>
            <a:r>
              <a:rPr lang="de-DE" sz="2600" dirty="0">
                <a:solidFill>
                  <a:schemeClr val="accent4">
                    <a:lumMod val="60000"/>
                    <a:lumOff val="40000"/>
                  </a:schemeClr>
                </a:solidFill>
                <a:latin typeface="Footlight MT Light" panose="0204060206030A020304" pitchFamily="18" charset="0"/>
              </a:rPr>
              <a:t> war sehr aufgeregt, als Samuel seinen Auftrag verriet und präsentierte stolz seine großen und kräftigen Söhne. Einer nach dem anderen wurde vorgeführt, doch der von Gott Erwählte war nicht unter ihnen. </a:t>
            </a:r>
          </a:p>
        </p:txBody>
      </p:sp>
    </p:spTree>
    <p:extLst>
      <p:ext uri="{BB962C8B-B14F-4D97-AF65-F5344CB8AC3E}">
        <p14:creationId xmlns:p14="http://schemas.microsoft.com/office/powerpoint/2010/main" val="1810314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8C456-A8F8-4A1F-B947-C8174C41EB04}"/>
              </a:ext>
            </a:extLst>
          </p:cNvPr>
          <p:cNvSpPr>
            <a:spLocks noGrp="1"/>
          </p:cNvSpPr>
          <p:nvPr>
            <p:ph type="title"/>
          </p:nvPr>
        </p:nvSpPr>
        <p:spPr/>
        <p:txBody>
          <a:bodyPr/>
          <a:lstStyle/>
          <a:p>
            <a:pPr algn="ctr"/>
            <a:r>
              <a:rPr lang="de-DE" dirty="0">
                <a:solidFill>
                  <a:schemeClr val="accent4">
                    <a:lumMod val="60000"/>
                    <a:lumOff val="40000"/>
                  </a:schemeClr>
                </a:solidFill>
                <a:latin typeface="Footlight MT Light" panose="0204060206030A020304" pitchFamily="18" charset="0"/>
              </a:rPr>
              <a:t>- GOTTES URTEIL: DAVID WIRD ZUM KÖNIG GESALBT -</a:t>
            </a:r>
            <a:endParaRPr lang="de-DE" dirty="0">
              <a:solidFill>
                <a:schemeClr val="accent4">
                  <a:lumMod val="60000"/>
                  <a:lumOff val="40000"/>
                </a:schemeClr>
              </a:solidFill>
            </a:endParaRPr>
          </a:p>
        </p:txBody>
      </p:sp>
      <p:sp>
        <p:nvSpPr>
          <p:cNvPr id="3" name="Inhaltsplatzhalter 2">
            <a:extLst>
              <a:ext uri="{FF2B5EF4-FFF2-40B4-BE49-F238E27FC236}">
                <a16:creationId xmlns:a16="http://schemas.microsoft.com/office/drawing/2014/main" id="{F1B82588-3B5D-4025-9064-68C0AAB3FDF4}"/>
              </a:ext>
            </a:extLst>
          </p:cNvPr>
          <p:cNvSpPr>
            <a:spLocks noGrp="1"/>
          </p:cNvSpPr>
          <p:nvPr>
            <p:ph idx="1"/>
          </p:nvPr>
        </p:nvSpPr>
        <p:spPr>
          <a:xfrm>
            <a:off x="838200" y="1690688"/>
            <a:ext cx="10515600" cy="4351338"/>
          </a:xfrm>
        </p:spPr>
        <p:txBody>
          <a:bodyPr>
            <a:normAutofit/>
          </a:bodyPr>
          <a:lstStyle/>
          <a:p>
            <a:pPr marL="0" indent="0">
              <a:buNone/>
            </a:pPr>
            <a:r>
              <a:rPr lang="de-DE" dirty="0">
                <a:solidFill>
                  <a:schemeClr val="accent4">
                    <a:lumMod val="60000"/>
                    <a:lumOff val="40000"/>
                  </a:schemeClr>
                </a:solidFill>
                <a:latin typeface="Footlight MT Light" panose="0204060206030A020304" pitchFamily="18" charset="0"/>
              </a:rPr>
              <a:t>Zum Schluss fiel ihnen nur noch der kleine Hirtenjunge ein, der immer noch auf dem Feld war. Schnell holten sie David, der noch nach Schweiß und Schaf stank. In seinem viel zu großen Gewand wirkte er noch schmächtiger als er war, doch genau ihn hatte Gott auserwählt. </a:t>
            </a:r>
          </a:p>
          <a:p>
            <a:pPr marL="0" indent="0">
              <a:buNone/>
            </a:pPr>
            <a:r>
              <a:rPr lang="de-DE" dirty="0">
                <a:solidFill>
                  <a:schemeClr val="accent4">
                    <a:lumMod val="60000"/>
                    <a:lumOff val="40000"/>
                  </a:schemeClr>
                </a:solidFill>
                <a:latin typeface="Footlight MT Light" panose="0204060206030A020304" pitchFamily="18" charset="0"/>
              </a:rPr>
              <a:t>Denn Gott urteilt nicht nach der äußeren Erscheinung, sondern nach dem Herzen eines jeden Menschen. </a:t>
            </a:r>
          </a:p>
          <a:p>
            <a:pPr marL="0" indent="0">
              <a:buNone/>
            </a:pPr>
            <a:r>
              <a:rPr lang="de-DE" dirty="0">
                <a:solidFill>
                  <a:schemeClr val="accent4">
                    <a:lumMod val="60000"/>
                    <a:lumOff val="40000"/>
                  </a:schemeClr>
                </a:solidFill>
                <a:latin typeface="Footlight MT Light" panose="0204060206030A020304" pitchFamily="18" charset="0"/>
              </a:rPr>
              <a:t>So nahm nun der Prophet Samuel ein Horn voll mit reinstem Öl und salbte den unscheinbaren kleinen David zum König. Von diesem bedeutungsvollen Tag an lag der Geist des HERRN auf David. </a:t>
            </a:r>
            <a:endParaRPr lang="de-DE" dirty="0">
              <a:solidFill>
                <a:schemeClr val="accent4">
                  <a:lumMod val="60000"/>
                  <a:lumOff val="40000"/>
                </a:schemeClr>
              </a:solidFill>
            </a:endParaRPr>
          </a:p>
        </p:txBody>
      </p:sp>
    </p:spTree>
    <p:extLst>
      <p:ext uri="{BB962C8B-B14F-4D97-AF65-F5344CB8AC3E}">
        <p14:creationId xmlns:p14="http://schemas.microsoft.com/office/powerpoint/2010/main" val="770017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8C456-A8F8-4A1F-B947-C8174C41EB04}"/>
              </a:ext>
            </a:extLst>
          </p:cNvPr>
          <p:cNvSpPr>
            <a:spLocks noGrp="1"/>
          </p:cNvSpPr>
          <p:nvPr>
            <p:ph type="title"/>
          </p:nvPr>
        </p:nvSpPr>
        <p:spPr/>
        <p:txBody>
          <a:bodyPr/>
          <a:lstStyle/>
          <a:p>
            <a:pPr algn="ctr"/>
            <a:r>
              <a:rPr lang="de-DE" dirty="0">
                <a:solidFill>
                  <a:schemeClr val="accent4">
                    <a:lumMod val="60000"/>
                    <a:lumOff val="40000"/>
                  </a:schemeClr>
                </a:solidFill>
                <a:latin typeface="Footlight MT Light" panose="0204060206030A020304" pitchFamily="18" charset="0"/>
              </a:rPr>
              <a:t>- KÖNIG SAUL -</a:t>
            </a:r>
            <a:endParaRPr lang="de-DE" dirty="0">
              <a:solidFill>
                <a:schemeClr val="accent4">
                  <a:lumMod val="60000"/>
                  <a:lumOff val="40000"/>
                </a:schemeClr>
              </a:solidFill>
            </a:endParaRPr>
          </a:p>
        </p:txBody>
      </p:sp>
      <p:sp>
        <p:nvSpPr>
          <p:cNvPr id="3" name="Inhaltsplatzhalter 2">
            <a:extLst>
              <a:ext uri="{FF2B5EF4-FFF2-40B4-BE49-F238E27FC236}">
                <a16:creationId xmlns:a16="http://schemas.microsoft.com/office/drawing/2014/main" id="{F1B82588-3B5D-4025-9064-68C0AAB3FDF4}"/>
              </a:ext>
            </a:extLst>
          </p:cNvPr>
          <p:cNvSpPr>
            <a:spLocks noGrp="1"/>
          </p:cNvSpPr>
          <p:nvPr>
            <p:ph idx="1"/>
          </p:nvPr>
        </p:nvSpPr>
        <p:spPr>
          <a:xfrm>
            <a:off x="838200" y="1900009"/>
            <a:ext cx="10515600" cy="4351338"/>
          </a:xfrm>
        </p:spPr>
        <p:txBody>
          <a:bodyPr>
            <a:normAutofit/>
          </a:bodyPr>
          <a:lstStyle/>
          <a:p>
            <a:pPr marL="0" indent="0">
              <a:buNone/>
            </a:pPr>
            <a:r>
              <a:rPr lang="de-DE" dirty="0">
                <a:solidFill>
                  <a:schemeClr val="accent4">
                    <a:lumMod val="60000"/>
                    <a:lumOff val="40000"/>
                  </a:schemeClr>
                </a:solidFill>
                <a:latin typeface="Footlight MT Light" panose="0204060206030A020304" pitchFamily="18" charset="0"/>
              </a:rPr>
              <a:t>Als Folge, dass König Saul die Gunst Gottes verloren hatte, wurde er von nun an von einem bösen Geist gequält. Verzweifelt suchte er nach einem Musiker, dessen Lieder sein Herz zur Ruhe brachten. Er fand David, einen ausgezeichnete Musiker, und nahm ihn in seinem Hof auf. </a:t>
            </a:r>
          </a:p>
          <a:p>
            <a:pPr marL="0" indent="0">
              <a:buNone/>
            </a:pPr>
            <a:r>
              <a:rPr lang="de-DE" dirty="0">
                <a:solidFill>
                  <a:schemeClr val="accent4">
                    <a:lumMod val="60000"/>
                    <a:lumOff val="40000"/>
                  </a:schemeClr>
                </a:solidFill>
                <a:latin typeface="Footlight MT Light" panose="0204060206030A020304" pitchFamily="18" charset="0"/>
              </a:rPr>
              <a:t>Saul liebte David wirklich sehr und machte ihn sogar zu seinem persönlichen Waffenträger. Wann auch immer der böse Geist Saul quälte, holte David seine Harfe heraus und spielte wundervolle Musik bis Saul sich beruhigte. </a:t>
            </a:r>
          </a:p>
        </p:txBody>
      </p:sp>
    </p:spTree>
    <p:extLst>
      <p:ext uri="{BB962C8B-B14F-4D97-AF65-F5344CB8AC3E}">
        <p14:creationId xmlns:p14="http://schemas.microsoft.com/office/powerpoint/2010/main" val="2135001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8C456-A8F8-4A1F-B947-C8174C41EB04}"/>
              </a:ext>
            </a:extLst>
          </p:cNvPr>
          <p:cNvSpPr>
            <a:spLocks noGrp="1"/>
          </p:cNvSpPr>
          <p:nvPr>
            <p:ph type="title"/>
          </p:nvPr>
        </p:nvSpPr>
        <p:spPr/>
        <p:txBody>
          <a:bodyPr/>
          <a:lstStyle/>
          <a:p>
            <a:pPr algn="ctr"/>
            <a:r>
              <a:rPr lang="de-DE" dirty="0">
                <a:solidFill>
                  <a:schemeClr val="accent4">
                    <a:lumMod val="60000"/>
                    <a:lumOff val="40000"/>
                  </a:schemeClr>
                </a:solidFill>
                <a:latin typeface="Footlight MT Light" panose="0204060206030A020304" pitchFamily="18" charset="0"/>
              </a:rPr>
              <a:t>- KRIEG GEGEN DIE PHILISTER -</a:t>
            </a:r>
            <a:endParaRPr lang="de-DE" dirty="0">
              <a:solidFill>
                <a:schemeClr val="accent4">
                  <a:lumMod val="60000"/>
                  <a:lumOff val="40000"/>
                </a:schemeClr>
              </a:solidFill>
            </a:endParaRPr>
          </a:p>
        </p:txBody>
      </p:sp>
      <p:sp>
        <p:nvSpPr>
          <p:cNvPr id="3" name="Inhaltsplatzhalter 2">
            <a:extLst>
              <a:ext uri="{FF2B5EF4-FFF2-40B4-BE49-F238E27FC236}">
                <a16:creationId xmlns:a16="http://schemas.microsoft.com/office/drawing/2014/main" id="{F1B82588-3B5D-4025-9064-68C0AAB3FDF4}"/>
              </a:ext>
            </a:extLst>
          </p:cNvPr>
          <p:cNvSpPr>
            <a:spLocks noGrp="1"/>
          </p:cNvSpPr>
          <p:nvPr>
            <p:ph idx="1"/>
          </p:nvPr>
        </p:nvSpPr>
        <p:spPr>
          <a:xfrm>
            <a:off x="838200" y="1900009"/>
            <a:ext cx="10515600" cy="4351338"/>
          </a:xfrm>
        </p:spPr>
        <p:txBody>
          <a:bodyPr/>
          <a:lstStyle/>
          <a:p>
            <a:pPr marL="0" indent="0">
              <a:buNone/>
            </a:pPr>
            <a:r>
              <a:rPr lang="de-DE" dirty="0">
                <a:solidFill>
                  <a:schemeClr val="accent4">
                    <a:lumMod val="60000"/>
                    <a:lumOff val="40000"/>
                  </a:schemeClr>
                </a:solidFill>
                <a:latin typeface="Footlight MT Light" panose="0204060206030A020304" pitchFamily="18" charset="0"/>
              </a:rPr>
              <a:t>Doch Saul hatte nicht nur mit persönlichen Problemen zu kämpfen, auch ein Land wollte regiert und verteidigt werden. Nun stellten sich die Philister zum Kampf auf. Mit einem großen Heer zog Saul ihnen entgegen und sie nahmen ihren Platz auf gegenüberliegenden Hügel ein. </a:t>
            </a:r>
            <a:endParaRPr lang="de-DE" dirty="0">
              <a:solidFill>
                <a:schemeClr val="accent4">
                  <a:lumMod val="60000"/>
                  <a:lumOff val="40000"/>
                </a:schemeClr>
              </a:solidFill>
            </a:endParaRPr>
          </a:p>
        </p:txBody>
      </p:sp>
    </p:spTree>
    <p:extLst>
      <p:ext uri="{BB962C8B-B14F-4D97-AF65-F5344CB8AC3E}">
        <p14:creationId xmlns:p14="http://schemas.microsoft.com/office/powerpoint/2010/main" val="1387206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8C456-A8F8-4A1F-B947-C8174C41EB04}"/>
              </a:ext>
            </a:extLst>
          </p:cNvPr>
          <p:cNvSpPr>
            <a:spLocks noGrp="1"/>
          </p:cNvSpPr>
          <p:nvPr>
            <p:ph type="title"/>
          </p:nvPr>
        </p:nvSpPr>
        <p:spPr/>
        <p:txBody>
          <a:bodyPr/>
          <a:lstStyle/>
          <a:p>
            <a:pPr algn="ctr"/>
            <a:r>
              <a:rPr lang="de-DE" dirty="0">
                <a:solidFill>
                  <a:schemeClr val="accent4">
                    <a:lumMod val="60000"/>
                    <a:lumOff val="40000"/>
                  </a:schemeClr>
                </a:solidFill>
                <a:latin typeface="Footlight MT Light" panose="0204060206030A020304" pitchFamily="18" charset="0"/>
              </a:rPr>
              <a:t>- GOLIATH -</a:t>
            </a:r>
            <a:endParaRPr lang="de-DE" dirty="0">
              <a:solidFill>
                <a:schemeClr val="accent4">
                  <a:lumMod val="60000"/>
                  <a:lumOff val="40000"/>
                </a:schemeClr>
              </a:solidFill>
            </a:endParaRPr>
          </a:p>
        </p:txBody>
      </p:sp>
      <p:sp>
        <p:nvSpPr>
          <p:cNvPr id="3" name="Inhaltsplatzhalter 2">
            <a:extLst>
              <a:ext uri="{FF2B5EF4-FFF2-40B4-BE49-F238E27FC236}">
                <a16:creationId xmlns:a16="http://schemas.microsoft.com/office/drawing/2014/main" id="{F1B82588-3B5D-4025-9064-68C0AAB3FDF4}"/>
              </a:ext>
            </a:extLst>
          </p:cNvPr>
          <p:cNvSpPr>
            <a:spLocks noGrp="1"/>
          </p:cNvSpPr>
          <p:nvPr>
            <p:ph idx="1"/>
          </p:nvPr>
        </p:nvSpPr>
        <p:spPr>
          <a:xfrm>
            <a:off x="838200" y="1900009"/>
            <a:ext cx="10515600" cy="4351338"/>
          </a:xfrm>
        </p:spPr>
        <p:txBody>
          <a:bodyPr>
            <a:normAutofit/>
          </a:bodyPr>
          <a:lstStyle/>
          <a:p>
            <a:pPr marL="0" indent="0">
              <a:buNone/>
            </a:pPr>
            <a:r>
              <a:rPr lang="de-DE" dirty="0">
                <a:solidFill>
                  <a:schemeClr val="accent4">
                    <a:lumMod val="60000"/>
                    <a:lumOff val="40000"/>
                  </a:schemeClr>
                </a:solidFill>
                <a:latin typeface="Footlight MT Light" panose="0204060206030A020304" pitchFamily="18" charset="0"/>
              </a:rPr>
              <a:t>Aus dem gegnerischen Heer trat nun ein kräftiger Philister namens Goliath hervor. Er war unglaubliche 2,80 Meter groß und zudem noch stark bewaffnet. Vierzig Tage lang verspottete er die Israeliten und ihren Gott, indem er sprach: </a:t>
            </a:r>
          </a:p>
          <a:p>
            <a:pPr marL="0" indent="0">
              <a:buNone/>
            </a:pPr>
            <a:r>
              <a:rPr lang="de-DE" dirty="0">
                <a:solidFill>
                  <a:schemeClr val="accent4">
                    <a:lumMod val="60000"/>
                    <a:lumOff val="40000"/>
                  </a:schemeClr>
                </a:solidFill>
                <a:latin typeface="Footlight MT Light" panose="0204060206030A020304" pitchFamily="18" charset="0"/>
              </a:rPr>
              <a:t>„Was brauchen wir ein ganzes Heer um diesen Kampf zu entscheiden! Schickt einen Mann um gegen mich anzukämpfen. Wenn er mich tötet werden wir eure Sklaven sein, wenn aber ich ihn töte, werdet ihr unsere Untertanen.“</a:t>
            </a:r>
          </a:p>
          <a:p>
            <a:pPr marL="0" indent="0">
              <a:buNone/>
            </a:pPr>
            <a:r>
              <a:rPr lang="de-DE" dirty="0">
                <a:solidFill>
                  <a:schemeClr val="accent4">
                    <a:lumMod val="60000"/>
                    <a:lumOff val="40000"/>
                  </a:schemeClr>
                </a:solidFill>
                <a:latin typeface="Footlight MT Light" panose="0204060206030A020304" pitchFamily="18" charset="0"/>
              </a:rPr>
              <a:t>Große Angst breitete sich unter den Israeliten aus, denn wer könnte sich diesem Riesen in den Weg stellen?</a:t>
            </a:r>
          </a:p>
        </p:txBody>
      </p:sp>
    </p:spTree>
    <p:extLst>
      <p:ext uri="{BB962C8B-B14F-4D97-AF65-F5344CB8AC3E}">
        <p14:creationId xmlns:p14="http://schemas.microsoft.com/office/powerpoint/2010/main" val="2476952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8C456-A8F8-4A1F-B947-C8174C41EB04}"/>
              </a:ext>
            </a:extLst>
          </p:cNvPr>
          <p:cNvSpPr>
            <a:spLocks noGrp="1"/>
          </p:cNvSpPr>
          <p:nvPr>
            <p:ph type="title"/>
          </p:nvPr>
        </p:nvSpPr>
        <p:spPr/>
        <p:txBody>
          <a:bodyPr/>
          <a:lstStyle/>
          <a:p>
            <a:pPr algn="ctr"/>
            <a:r>
              <a:rPr lang="de-DE" dirty="0">
                <a:solidFill>
                  <a:schemeClr val="accent4">
                    <a:lumMod val="60000"/>
                    <a:lumOff val="40000"/>
                  </a:schemeClr>
                </a:solidFill>
                <a:latin typeface="Footlight MT Light" panose="0204060206030A020304" pitchFamily="18" charset="0"/>
              </a:rPr>
              <a:t>- DAVID VERTRAUTE GOTT -</a:t>
            </a:r>
            <a:endParaRPr lang="de-DE" dirty="0">
              <a:solidFill>
                <a:schemeClr val="accent4">
                  <a:lumMod val="60000"/>
                  <a:lumOff val="40000"/>
                </a:schemeClr>
              </a:solidFill>
            </a:endParaRPr>
          </a:p>
        </p:txBody>
      </p:sp>
      <p:sp>
        <p:nvSpPr>
          <p:cNvPr id="3" name="Inhaltsplatzhalter 2">
            <a:extLst>
              <a:ext uri="{FF2B5EF4-FFF2-40B4-BE49-F238E27FC236}">
                <a16:creationId xmlns:a16="http://schemas.microsoft.com/office/drawing/2014/main" id="{F1B82588-3B5D-4025-9064-68C0AAB3FDF4}"/>
              </a:ext>
            </a:extLst>
          </p:cNvPr>
          <p:cNvSpPr>
            <a:spLocks noGrp="1"/>
          </p:cNvSpPr>
          <p:nvPr>
            <p:ph idx="1"/>
          </p:nvPr>
        </p:nvSpPr>
        <p:spPr>
          <a:xfrm>
            <a:off x="838200" y="1900009"/>
            <a:ext cx="10515600" cy="4351338"/>
          </a:xfrm>
        </p:spPr>
        <p:txBody>
          <a:bodyPr>
            <a:normAutofit/>
          </a:bodyPr>
          <a:lstStyle/>
          <a:p>
            <a:pPr marL="0" indent="0">
              <a:buNone/>
            </a:pPr>
            <a:r>
              <a:rPr lang="de-DE" dirty="0">
                <a:solidFill>
                  <a:schemeClr val="accent4">
                    <a:lumMod val="60000"/>
                    <a:lumOff val="40000"/>
                  </a:schemeClr>
                </a:solidFill>
                <a:latin typeface="Footlight MT Light" panose="0204060206030A020304" pitchFamily="18" charset="0"/>
              </a:rPr>
              <a:t>David, der immer noch ein kleiner Junge war, besuchte seine Brüder in dem Kriegslager. Als er nun Goliath lauthals schreien hörte, sagte er:</a:t>
            </a:r>
          </a:p>
          <a:p>
            <a:pPr marL="0" indent="0">
              <a:buNone/>
            </a:pPr>
            <a:r>
              <a:rPr lang="de-DE" dirty="0">
                <a:solidFill>
                  <a:schemeClr val="accent4">
                    <a:lumMod val="60000"/>
                    <a:lumOff val="40000"/>
                  </a:schemeClr>
                </a:solidFill>
                <a:latin typeface="Footlight MT Light" panose="0204060206030A020304" pitchFamily="18" charset="0"/>
              </a:rPr>
              <a:t>„Wer ist dieser Philister, dass die Armee des lebendigen Gottes verspotten darf? Der Gott, welcher mich vor den Klauen der Löwen und Bären gerettet hat, der wird mich auch aus der Hand der Philister befreien!“</a:t>
            </a:r>
          </a:p>
          <a:p>
            <a:pPr marL="0" indent="0">
              <a:buNone/>
            </a:pPr>
            <a:r>
              <a:rPr lang="de-DE" dirty="0">
                <a:solidFill>
                  <a:schemeClr val="accent4">
                    <a:lumMod val="60000"/>
                    <a:lumOff val="40000"/>
                  </a:schemeClr>
                </a:solidFill>
                <a:latin typeface="Footlight MT Light" panose="0204060206030A020304" pitchFamily="18" charset="0"/>
              </a:rPr>
              <a:t>So ging David nun hin und kämpfte gegen Goliath.</a:t>
            </a:r>
            <a:endParaRPr lang="de-DE" dirty="0">
              <a:solidFill>
                <a:schemeClr val="accent4">
                  <a:lumMod val="60000"/>
                  <a:lumOff val="40000"/>
                </a:schemeClr>
              </a:solidFill>
            </a:endParaRPr>
          </a:p>
        </p:txBody>
      </p:sp>
    </p:spTree>
    <p:extLst>
      <p:ext uri="{BB962C8B-B14F-4D97-AF65-F5344CB8AC3E}">
        <p14:creationId xmlns:p14="http://schemas.microsoft.com/office/powerpoint/2010/main" val="3813670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8C456-A8F8-4A1F-B947-C8174C41EB04}"/>
              </a:ext>
            </a:extLst>
          </p:cNvPr>
          <p:cNvSpPr>
            <a:spLocks noGrp="1"/>
          </p:cNvSpPr>
          <p:nvPr>
            <p:ph type="title"/>
          </p:nvPr>
        </p:nvSpPr>
        <p:spPr/>
        <p:txBody>
          <a:bodyPr/>
          <a:lstStyle/>
          <a:p>
            <a:pPr algn="ctr"/>
            <a:r>
              <a:rPr lang="de-DE" dirty="0">
                <a:solidFill>
                  <a:schemeClr val="accent4">
                    <a:lumMod val="60000"/>
                    <a:lumOff val="40000"/>
                  </a:schemeClr>
                </a:solidFill>
                <a:latin typeface="Footlight MT Light" panose="0204060206030A020304" pitchFamily="18" charset="0"/>
              </a:rPr>
              <a:t>- DIE SCHLACHT -</a:t>
            </a:r>
            <a:endParaRPr lang="de-DE" dirty="0">
              <a:solidFill>
                <a:schemeClr val="accent4">
                  <a:lumMod val="60000"/>
                  <a:lumOff val="40000"/>
                </a:schemeClr>
              </a:solidFill>
            </a:endParaRPr>
          </a:p>
        </p:txBody>
      </p:sp>
      <p:sp>
        <p:nvSpPr>
          <p:cNvPr id="3" name="Inhaltsplatzhalter 2">
            <a:extLst>
              <a:ext uri="{FF2B5EF4-FFF2-40B4-BE49-F238E27FC236}">
                <a16:creationId xmlns:a16="http://schemas.microsoft.com/office/drawing/2014/main" id="{F1B82588-3B5D-4025-9064-68C0AAB3FDF4}"/>
              </a:ext>
            </a:extLst>
          </p:cNvPr>
          <p:cNvSpPr>
            <a:spLocks noGrp="1"/>
          </p:cNvSpPr>
          <p:nvPr>
            <p:ph idx="1"/>
          </p:nvPr>
        </p:nvSpPr>
        <p:spPr>
          <a:xfrm>
            <a:off x="838200" y="1900009"/>
            <a:ext cx="10515600" cy="4351338"/>
          </a:xfrm>
        </p:spPr>
        <p:txBody>
          <a:bodyPr>
            <a:normAutofit/>
          </a:bodyPr>
          <a:lstStyle/>
          <a:p>
            <a:pPr marL="0" indent="0">
              <a:buNone/>
            </a:pPr>
            <a:r>
              <a:rPr lang="de-DE" dirty="0">
                <a:solidFill>
                  <a:schemeClr val="accent4">
                    <a:lumMod val="60000"/>
                    <a:lumOff val="40000"/>
                  </a:schemeClr>
                </a:solidFill>
                <a:latin typeface="Footlight MT Light" panose="0204060206030A020304" pitchFamily="18" charset="0"/>
              </a:rPr>
              <a:t>David trat, nur mit seiner Steinschleuder bewaffnet, Goliath entgegen Aber Gott war an seiner Seite.  </a:t>
            </a:r>
          </a:p>
          <a:p>
            <a:pPr marL="0" indent="0">
              <a:buNone/>
            </a:pPr>
            <a:endParaRPr lang="de-DE" dirty="0">
              <a:solidFill>
                <a:schemeClr val="accent4">
                  <a:lumMod val="60000"/>
                  <a:lumOff val="40000"/>
                </a:schemeClr>
              </a:solidFill>
              <a:latin typeface="Footlight MT Light" panose="0204060206030A020304" pitchFamily="18" charset="0"/>
            </a:endParaRPr>
          </a:p>
          <a:p>
            <a:pPr marL="0" indent="0">
              <a:buNone/>
            </a:pPr>
            <a:r>
              <a:rPr lang="de-DE" dirty="0">
                <a:solidFill>
                  <a:schemeClr val="accent4">
                    <a:lumMod val="60000"/>
                    <a:lumOff val="40000"/>
                  </a:schemeClr>
                </a:solidFill>
                <a:latin typeface="Footlight MT Light" panose="0204060206030A020304" pitchFamily="18" charset="0"/>
              </a:rPr>
              <a:t>Wie es ihm vom Schafe hüten vertraut war, steckte David seine Hand in die Tasche mit den Steinen und platzierten einen von ihnen in der Schleuder. Mit einem heftigen Schlag schmetterte der Stein gegen die Stirn des Philisters. Ein großer Knall und Goliath lag tot auf dem Boden.</a:t>
            </a:r>
          </a:p>
        </p:txBody>
      </p:sp>
    </p:spTree>
    <p:extLst>
      <p:ext uri="{BB962C8B-B14F-4D97-AF65-F5344CB8AC3E}">
        <p14:creationId xmlns:p14="http://schemas.microsoft.com/office/powerpoint/2010/main" val="309639178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1322</Words>
  <Application>Microsoft Office PowerPoint</Application>
  <PresentationFormat>Breitbild</PresentationFormat>
  <Paragraphs>67</Paragraphs>
  <Slides>22</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22</vt:i4>
      </vt:variant>
    </vt:vector>
  </HeadingPairs>
  <TitlesOfParts>
    <vt:vector size="27" baseType="lpstr">
      <vt:lpstr>Arial</vt:lpstr>
      <vt:lpstr>Calibri</vt:lpstr>
      <vt:lpstr>Calibri Light</vt:lpstr>
      <vt:lpstr>Footlight MT Light</vt:lpstr>
      <vt:lpstr>Office</vt:lpstr>
      <vt:lpstr>KÖNIG DAVID</vt:lpstr>
      <vt:lpstr>- EIN KLEINER HIRTENJUNGE -</vt:lpstr>
      <vt:lpstr>- EIN KLEINER HIRTENJUNGE -</vt:lpstr>
      <vt:lpstr>- GOTTES URTEIL: DAVID WIRD ZUM KÖNIG GESALBT -</vt:lpstr>
      <vt:lpstr>- KÖNIG SAUL -</vt:lpstr>
      <vt:lpstr>- KRIEG GEGEN DIE PHILISTER -</vt:lpstr>
      <vt:lpstr>- GOLIATH -</vt:lpstr>
      <vt:lpstr>- DAVID VERTRAUTE GOTT -</vt:lpstr>
      <vt:lpstr>- DIE SCHLACHT -</vt:lpstr>
      <vt:lpstr>- DAVIDS SIEG -</vt:lpstr>
      <vt:lpstr>- GOTTES GUNST -</vt:lpstr>
      <vt:lpstr>- JÜDISCHE FESTE -</vt:lpstr>
      <vt:lpstr>- SAUL VERFOLGTE DAVID -</vt:lpstr>
      <vt:lpstr>- SAULS TOD -</vt:lpstr>
      <vt:lpstr>- DAVID WIRD ZUM KÖNIG GEKRÖNT -</vt:lpstr>
      <vt:lpstr>- EIN KÖNIG NACH GOTTES HERZEN -</vt:lpstr>
      <vt:lpstr>- BATSEBA -</vt:lpstr>
      <vt:lpstr>- DAVIDS SÜNDE -</vt:lpstr>
      <vt:lpstr>- GNADE -</vt:lpstr>
      <vt:lpstr>- EIN MANN GOTTES -</vt:lpstr>
      <vt:lpstr>KÖNIG DAVID</vt:lpstr>
      <vt:lpstr>KÖNIG DAVID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KING DAVID</dc:title>
  <dc:creator>Philipp Kaiser</dc:creator>
  <cp:lastModifiedBy>Kaiser, Philipp</cp:lastModifiedBy>
  <cp:revision>76</cp:revision>
  <dcterms:created xsi:type="dcterms:W3CDTF">2020-09-08T16:56:06Z</dcterms:created>
  <dcterms:modified xsi:type="dcterms:W3CDTF">2025-01-26T16:13:55Z</dcterms:modified>
</cp:coreProperties>
</file>